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xml" ContentType="application/vnd.openxmlformats-officedocument.theme+xml"/>
  <Override PartName="/ppt/slideLayouts/slideLayout332.xml" ContentType="application/vnd.openxmlformats-officedocument.presentationml.slideLayout+xml"/>
  <Override PartName="/ppt/theme/theme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6.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7.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theme/themeOverride8.xml" ContentType="application/vnd.openxmlformats-officedocument.themeOverride+xml"/>
  <Override PartName="/ppt/notesSlides/notesSlide20.xml" ContentType="application/vnd.openxmlformats-officedocument.presentationml.notesSlide+xml"/>
  <Override PartName="/ppt/theme/themeOverride9.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0.xml" ContentType="application/vnd.openxmlformats-officedocument.themeOverride+xml"/>
  <Override PartName="/ppt/notesSlides/notesSlide33.xml" ContentType="application/vnd.openxmlformats-officedocument.presentationml.notesSlide+xml"/>
  <Override PartName="/ppt/theme/themeOverride1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2.xml" ContentType="application/vnd.openxmlformats-officedocument.themeOverride+xml"/>
  <Override PartName="/ppt/notesSlides/notesSlide57.xml" ContentType="application/vnd.openxmlformats-officedocument.presentationml.notesSlide+xml"/>
  <Override PartName="/ppt/theme/themeOverride13.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4414" r:id="rId2"/>
    <p:sldMasterId id="2147484416" r:id="rId3"/>
    <p:sldMasterId id="2147484418" r:id="rId4"/>
    <p:sldMasterId id="2147484432" r:id="rId5"/>
    <p:sldMasterId id="2147484444" r:id="rId6"/>
    <p:sldMasterId id="2147484468" r:id="rId7"/>
    <p:sldMasterId id="2147484505" r:id="rId8"/>
    <p:sldMasterId id="2147484654" r:id="rId9"/>
    <p:sldMasterId id="2147484704" r:id="rId10"/>
    <p:sldMasterId id="2147484716" r:id="rId11"/>
  </p:sldMasterIdLst>
  <p:notesMasterIdLst>
    <p:notesMasterId r:id="rId111"/>
  </p:notesMasterIdLst>
  <p:sldIdLst>
    <p:sldId id="716" r:id="rId12"/>
    <p:sldId id="717" r:id="rId13"/>
    <p:sldId id="1287" r:id="rId14"/>
    <p:sldId id="719" r:id="rId15"/>
    <p:sldId id="1288" r:id="rId16"/>
    <p:sldId id="721" r:id="rId17"/>
    <p:sldId id="723" r:id="rId18"/>
    <p:sldId id="724" r:id="rId19"/>
    <p:sldId id="1281" r:id="rId20"/>
    <p:sldId id="726" r:id="rId21"/>
    <p:sldId id="727" r:id="rId22"/>
    <p:sldId id="728" r:id="rId23"/>
    <p:sldId id="729" r:id="rId24"/>
    <p:sldId id="325" r:id="rId25"/>
    <p:sldId id="326" r:id="rId26"/>
    <p:sldId id="328" r:id="rId27"/>
    <p:sldId id="652" r:id="rId28"/>
    <p:sldId id="653" r:id="rId29"/>
    <p:sldId id="657" r:id="rId30"/>
    <p:sldId id="658" r:id="rId31"/>
    <p:sldId id="348" r:id="rId32"/>
    <p:sldId id="1289" r:id="rId33"/>
    <p:sldId id="347" r:id="rId34"/>
    <p:sldId id="5231" r:id="rId35"/>
    <p:sldId id="384" r:id="rId36"/>
    <p:sldId id="385" r:id="rId37"/>
    <p:sldId id="386" r:id="rId38"/>
    <p:sldId id="565" r:id="rId39"/>
    <p:sldId id="559" r:id="rId40"/>
    <p:sldId id="1290" r:id="rId41"/>
    <p:sldId id="5232" r:id="rId42"/>
    <p:sldId id="1291" r:id="rId43"/>
    <p:sldId id="1351" r:id="rId44"/>
    <p:sldId id="393" r:id="rId45"/>
    <p:sldId id="395" r:id="rId46"/>
    <p:sldId id="1352" r:id="rId47"/>
    <p:sldId id="412" r:id="rId48"/>
    <p:sldId id="414" r:id="rId49"/>
    <p:sldId id="413" r:id="rId50"/>
    <p:sldId id="5235" r:id="rId51"/>
    <p:sldId id="418" r:id="rId52"/>
    <p:sldId id="1353" r:id="rId53"/>
    <p:sldId id="1264" r:id="rId54"/>
    <p:sldId id="421" r:id="rId55"/>
    <p:sldId id="441" r:id="rId56"/>
    <p:sldId id="446" r:id="rId57"/>
    <p:sldId id="1354" r:id="rId58"/>
    <p:sldId id="456" r:id="rId59"/>
    <p:sldId id="485" r:id="rId60"/>
    <p:sldId id="683" r:id="rId61"/>
    <p:sldId id="510" r:id="rId62"/>
    <p:sldId id="3703" r:id="rId63"/>
    <p:sldId id="1298" r:id="rId64"/>
    <p:sldId id="270" r:id="rId65"/>
    <p:sldId id="5233" r:id="rId66"/>
    <p:sldId id="452" r:id="rId67"/>
    <p:sldId id="975" r:id="rId68"/>
    <p:sldId id="811" r:id="rId69"/>
    <p:sldId id="812" r:id="rId70"/>
    <p:sldId id="822" r:id="rId71"/>
    <p:sldId id="824" r:id="rId72"/>
    <p:sldId id="827" r:id="rId73"/>
    <p:sldId id="455" r:id="rId74"/>
    <p:sldId id="1311" r:id="rId75"/>
    <p:sldId id="669" r:id="rId76"/>
    <p:sldId id="673" r:id="rId77"/>
    <p:sldId id="676" r:id="rId78"/>
    <p:sldId id="677" r:id="rId79"/>
    <p:sldId id="680" r:id="rId80"/>
    <p:sldId id="5222" r:id="rId81"/>
    <p:sldId id="696" r:id="rId82"/>
    <p:sldId id="699" r:id="rId83"/>
    <p:sldId id="862" r:id="rId84"/>
    <p:sldId id="863" r:id="rId85"/>
    <p:sldId id="889" r:id="rId86"/>
    <p:sldId id="896" r:id="rId87"/>
    <p:sldId id="5225" r:id="rId88"/>
    <p:sldId id="901" r:id="rId89"/>
    <p:sldId id="902" r:id="rId90"/>
    <p:sldId id="905" r:id="rId91"/>
    <p:sldId id="906" r:id="rId92"/>
    <p:sldId id="927" r:id="rId93"/>
    <p:sldId id="934" r:id="rId94"/>
    <p:sldId id="937" r:id="rId95"/>
    <p:sldId id="5226" r:id="rId96"/>
    <p:sldId id="5227" r:id="rId97"/>
    <p:sldId id="5234" r:id="rId98"/>
    <p:sldId id="457" r:id="rId99"/>
    <p:sldId id="941" r:id="rId100"/>
    <p:sldId id="942" r:id="rId101"/>
    <p:sldId id="954" r:id="rId102"/>
    <p:sldId id="955" r:id="rId103"/>
    <p:sldId id="1300" r:id="rId104"/>
    <p:sldId id="5230" r:id="rId105"/>
    <p:sldId id="273" r:id="rId106"/>
    <p:sldId id="274" r:id="rId107"/>
    <p:sldId id="1142" r:id="rId108"/>
    <p:sldId id="1270" r:id="rId109"/>
    <p:sldId id="4033" r:id="rId11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1pPr>
    <a:lvl2pPr marL="0" marR="0" indent="456342"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2pPr>
    <a:lvl3pPr marL="0" marR="0" indent="91269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3pPr>
    <a:lvl4pPr marL="0" marR="0" indent="1369015"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4pPr>
    <a:lvl5pPr marL="0" marR="0" indent="1825374"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5pPr>
    <a:lvl6pPr marL="0" marR="0" indent="2281696"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6pPr>
    <a:lvl7pPr marL="0" marR="0" indent="2738031"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7pPr>
    <a:lvl8pPr marL="0" marR="0" indent="3194368"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8pPr>
    <a:lvl9pPr marL="0" marR="0" indent="3650712"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lvl9pPr>
  </p:defaultTextStyle>
  <p:extLst>
    <p:ext uri="{521415D9-36F7-43E2-AB2F-B90AF26B5E84}">
      <p14:sectionLst xmlns:p14="http://schemas.microsoft.com/office/powerpoint/2010/main">
        <p14:section name="Sermon" id="{B68C5B44-408B-7E49-9A7A-22F811AC00A9}">
          <p14:sldIdLst>
            <p14:sldId id="716"/>
            <p14:sldId id="717"/>
            <p14:sldId id="1287"/>
            <p14:sldId id="719"/>
            <p14:sldId id="1288"/>
            <p14:sldId id="721"/>
            <p14:sldId id="723"/>
            <p14:sldId id="724"/>
            <p14:sldId id="1281"/>
            <p14:sldId id="726"/>
            <p14:sldId id="727"/>
            <p14:sldId id="728"/>
            <p14:sldId id="729"/>
          </p14:sldIdLst>
        </p14:section>
        <p14:section name="Chapters" id="{4F6A471B-781C-2941-A28A-C12D91A4A20F}">
          <p14:sldIdLst>
            <p14:sldId id="325"/>
            <p14:sldId id="326"/>
            <p14:sldId id="328"/>
            <p14:sldId id="652"/>
            <p14:sldId id="653"/>
            <p14:sldId id="657"/>
            <p14:sldId id="658"/>
            <p14:sldId id="348"/>
            <p14:sldId id="1289"/>
            <p14:sldId id="347"/>
            <p14:sldId id="5231"/>
            <p14:sldId id="384"/>
            <p14:sldId id="385"/>
            <p14:sldId id="386"/>
            <p14:sldId id="565"/>
            <p14:sldId id="559"/>
            <p14:sldId id="1290"/>
            <p14:sldId id="5232"/>
            <p14:sldId id="1291"/>
            <p14:sldId id="1351"/>
            <p14:sldId id="393"/>
            <p14:sldId id="395"/>
            <p14:sldId id="1352"/>
            <p14:sldId id="412"/>
            <p14:sldId id="414"/>
            <p14:sldId id="413"/>
            <p14:sldId id="5235"/>
            <p14:sldId id="418"/>
            <p14:sldId id="1353"/>
            <p14:sldId id="1264"/>
            <p14:sldId id="421"/>
            <p14:sldId id="441"/>
            <p14:sldId id="446"/>
            <p14:sldId id="1354"/>
            <p14:sldId id="456"/>
            <p14:sldId id="485"/>
            <p14:sldId id="683"/>
            <p14:sldId id="510"/>
            <p14:sldId id="3703"/>
            <p14:sldId id="1298"/>
            <p14:sldId id="270"/>
            <p14:sldId id="5233"/>
            <p14:sldId id="452"/>
            <p14:sldId id="975"/>
            <p14:sldId id="811"/>
            <p14:sldId id="812"/>
            <p14:sldId id="822"/>
            <p14:sldId id="824"/>
            <p14:sldId id="827"/>
            <p14:sldId id="455"/>
            <p14:sldId id="1311"/>
            <p14:sldId id="669"/>
            <p14:sldId id="673"/>
            <p14:sldId id="676"/>
            <p14:sldId id="677"/>
            <p14:sldId id="680"/>
            <p14:sldId id="5222"/>
            <p14:sldId id="696"/>
            <p14:sldId id="699"/>
            <p14:sldId id="862"/>
            <p14:sldId id="863"/>
            <p14:sldId id="889"/>
            <p14:sldId id="896"/>
            <p14:sldId id="5225"/>
            <p14:sldId id="901"/>
            <p14:sldId id="902"/>
            <p14:sldId id="905"/>
            <p14:sldId id="906"/>
            <p14:sldId id="927"/>
            <p14:sldId id="934"/>
            <p14:sldId id="937"/>
            <p14:sldId id="5226"/>
            <p14:sldId id="5227"/>
            <p14:sldId id="5234"/>
            <p14:sldId id="457"/>
            <p14:sldId id="941"/>
            <p14:sldId id="942"/>
            <p14:sldId id="954"/>
            <p14:sldId id="955"/>
            <p14:sldId id="1300"/>
          </p14:sldIdLst>
        </p14:section>
        <p14:section name="Conclusion" id="{E3CE608B-EAD0-F542-98CF-84369EC47166}">
          <p14:sldIdLst>
            <p14:sldId id="5230"/>
            <p14:sldId id="273"/>
            <p14:sldId id="274"/>
            <p14:sldId id="1142"/>
            <p14:sldId id="1270"/>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AE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8383AD"/>
        </a:fontRef>
        <a:srgbClr val="8383AD"/>
      </a:tcTxStyle>
      <a:tcStyle>
        <a:tcBdr>
          <a:left>
            <a:ln w="9525" cap="flat">
              <a:solidFill>
                <a:srgbClr val="B7BB8C"/>
              </a:solidFill>
              <a:prstDash val="solid"/>
              <a:round/>
            </a:ln>
          </a:left>
          <a:right>
            <a:ln w="9525" cap="flat">
              <a:solidFill>
                <a:srgbClr val="B7BB8C"/>
              </a:solidFill>
              <a:prstDash val="solid"/>
              <a:round/>
            </a:ln>
          </a:right>
          <a:top>
            <a:ln w="9525" cap="flat">
              <a:solidFill>
                <a:srgbClr val="B7BB8C"/>
              </a:solidFill>
              <a:prstDash val="solid"/>
              <a:round/>
            </a:ln>
          </a:top>
          <a:bottom>
            <a:ln w="9525" cap="flat">
              <a:solidFill>
                <a:srgbClr val="B7BB8C"/>
              </a:solidFill>
              <a:prstDash val="solid"/>
              <a:round/>
            </a:ln>
          </a:bottom>
          <a:insideH>
            <a:ln w="9525" cap="flat">
              <a:solidFill>
                <a:srgbClr val="B7BB8C"/>
              </a:solidFill>
              <a:prstDash val="solid"/>
              <a:round/>
            </a:ln>
          </a:insideH>
          <a:insideV>
            <a:ln w="9525" cap="flat">
              <a:solidFill>
                <a:srgbClr val="B7BB8C"/>
              </a:solidFill>
              <a:prstDash val="solid"/>
              <a:round/>
            </a:ln>
          </a:insideV>
        </a:tcBdr>
        <a:fill>
          <a:solidFill>
            <a:schemeClr val="accent1">
              <a:alpha val="40000"/>
            </a:schemeClr>
          </a:solidFill>
        </a:fill>
      </a:tcStyle>
    </a:wholeTbl>
    <a:band2H>
      <a:tcTxStyle/>
      <a:tcStyle>
        <a:tcBdr/>
        <a:fill>
          <a:solidFill>
            <a:srgbClr val="FFFFFF"/>
          </a:solidFill>
        </a:fill>
      </a:tcStyle>
    </a:band2H>
    <a:firstCol>
      <a:tcTxStyle b="on" i="off">
        <a:fontRef idx="major">
          <a:srgbClr val="8383AD"/>
        </a:fontRef>
        <a:srgbClr val="8383AD"/>
      </a:tcTxStyle>
      <a:tcStyle>
        <a:tcBdr>
          <a:left>
            <a:ln w="9525" cap="flat">
              <a:solidFill>
                <a:srgbClr val="B7BB8C"/>
              </a:solidFill>
              <a:prstDash val="solid"/>
              <a:round/>
            </a:ln>
          </a:left>
          <a:right>
            <a:ln w="25400" cap="flat">
              <a:solidFill>
                <a:schemeClr val="accent1"/>
              </a:solidFill>
              <a:prstDash val="solid"/>
              <a:round/>
            </a:ln>
          </a:right>
          <a:top>
            <a:ln w="9525" cap="flat">
              <a:solidFill>
                <a:srgbClr val="B7BB8C"/>
              </a:solidFill>
              <a:prstDash val="solid"/>
              <a:round/>
            </a:ln>
          </a:top>
          <a:bottom>
            <a:ln w="9525" cap="flat">
              <a:solidFill>
                <a:srgbClr val="B7BB8C"/>
              </a:solidFill>
              <a:prstDash val="solid"/>
              <a:round/>
            </a:ln>
          </a:bottom>
          <a:insideH>
            <a:ln w="9525" cap="flat">
              <a:solidFill>
                <a:srgbClr val="B7BB8C"/>
              </a:solidFill>
              <a:prstDash val="solid"/>
              <a:round/>
            </a:ln>
          </a:insideH>
          <a:insideV>
            <a:ln w="9525" cap="flat">
              <a:solidFill>
                <a:srgbClr val="B7BB8C"/>
              </a:solidFill>
              <a:prstDash val="solid"/>
              <a:round/>
            </a:ln>
          </a:insideV>
        </a:tcBdr>
        <a:fill>
          <a:solidFill>
            <a:schemeClr val="accent1">
              <a:alpha val="40000"/>
            </a:schemeClr>
          </a:solidFill>
        </a:fill>
      </a:tcStyle>
    </a:firstCol>
    <a:lastRow>
      <a:tcTxStyle b="on" i="off">
        <a:fontRef idx="major">
          <a:srgbClr val="8383AD"/>
        </a:fontRef>
        <a:srgbClr val="8383AD"/>
      </a:tcTxStyle>
      <a:tcStyle>
        <a:tcBdr>
          <a:left>
            <a:ln w="12700" cap="flat">
              <a:noFill/>
              <a:miter lim="400000"/>
            </a:ln>
          </a:left>
          <a:right>
            <a:ln w="12700" cap="flat">
              <a:noFill/>
              <a:miter lim="400000"/>
            </a:ln>
          </a:right>
          <a:top>
            <a:ln w="25400" cap="flat">
              <a:solidFill>
                <a:schemeClr val="accent1"/>
              </a:solidFill>
              <a:prstDash val="solid"/>
              <a:round/>
            </a:ln>
          </a:top>
          <a:bottom>
            <a:ln w="254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EFED6"/>
        </a:fontRef>
        <a:srgbClr val="FEFED6"/>
      </a:tcTxStyle>
      <a:tcStyle>
        <a:tcBdr>
          <a:left>
            <a:ln w="12700" cap="flat">
              <a:noFill/>
              <a:miter lim="400000"/>
            </a:ln>
          </a:left>
          <a:right>
            <a:ln w="12700" cap="flat">
              <a:noFill/>
              <a:miter lim="400000"/>
            </a:ln>
          </a:right>
          <a:top>
            <a:ln w="9525" cap="flat">
              <a:solidFill>
                <a:srgbClr val="B7BB8C"/>
              </a:solidFill>
              <a:prstDash val="solid"/>
              <a:round/>
            </a:ln>
          </a:top>
          <a:bottom>
            <a:ln w="25400" cap="flat">
              <a:solidFill>
                <a:srgbClr val="FEFED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E6E8DB"/>
          </a:solidFill>
        </a:fill>
      </a:tcStyle>
    </a:wholeTbl>
    <a:band2H>
      <a:tcTxStyle/>
      <a:tcStyle>
        <a:tcBdr/>
        <a:fill>
          <a:solidFill>
            <a:srgbClr val="F3F4EE"/>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1"/>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1"/>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1"/>
          </a:solidFill>
        </a:fill>
      </a:tcStyle>
    </a:firstRow>
  </a:tblStyle>
  <a:tblStyle styleId="{EEE7283C-3CF3-47DC-8721-378D4A62B228}"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FFFFF6"/>
          </a:solidFill>
        </a:fill>
      </a:tcStyle>
    </a:wholeTbl>
    <a:band2H>
      <a:tcTxStyle/>
      <a:tcStyle>
        <a:tcBdr/>
        <a:fill>
          <a:solidFill>
            <a:srgbClr val="FFFFFB"/>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3"/>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3"/>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3"/>
          </a:solidFill>
        </a:fill>
      </a:tcStyle>
    </a:firstRow>
  </a:tblStyle>
  <a:tblStyle styleId="{CF821DB8-F4EB-4A41-A1BA-3FCAFE7338EE}"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D1D1D9"/>
          </a:solidFill>
        </a:fill>
      </a:tcStyle>
    </a:wholeTbl>
    <a:band2H>
      <a:tcTxStyle/>
      <a:tcStyle>
        <a:tcBdr/>
        <a:fill>
          <a:solidFill>
            <a:srgbClr val="E9E9ED"/>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6"/>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6"/>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chemeClr val="accent6"/>
          </a:solidFill>
        </a:fill>
      </a:tcStyle>
    </a:firstRow>
  </a:tblStyle>
  <a:tblStyle styleId="{33BA23B1-9221-436E-865A-0063620EA4FD}" styleName="">
    <a:tblBg/>
    <a:wholeTbl>
      <a:tcTxStyle b="off" i="off">
        <a:fontRef idx="major">
          <a:srgbClr val="8383AD"/>
        </a:fontRef>
        <a:srgbClr val="8383A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F1"/>
          </a:solidFill>
        </a:fill>
      </a:tcStyle>
    </a:wholeTbl>
    <a:band2H>
      <a:tcTxStyle/>
      <a:tcStyle>
        <a:tcBdr/>
        <a:fill>
          <a:solidFill>
            <a:srgbClr val="FEFED6"/>
          </a:solidFill>
        </a:fill>
      </a:tcStyle>
    </a:band2H>
    <a:firstCol>
      <a:tcTxStyle b="on" i="off">
        <a:fontRef idx="major">
          <a:srgbClr val="FEFED6"/>
        </a:fontRef>
        <a:srgbClr val="FEFED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8383AD"/>
        </a:fontRef>
        <a:srgbClr val="8383AD"/>
      </a:tcTxStyle>
      <a:tcStyle>
        <a:tcBdr>
          <a:left>
            <a:ln w="12700" cap="flat">
              <a:noFill/>
              <a:miter lim="400000"/>
            </a:ln>
          </a:left>
          <a:right>
            <a:ln w="12700" cap="flat">
              <a:noFill/>
              <a:miter lim="400000"/>
            </a:ln>
          </a:right>
          <a:top>
            <a:ln w="50800" cap="flat">
              <a:solidFill>
                <a:srgbClr val="8383AD"/>
              </a:solidFill>
              <a:prstDash val="solid"/>
              <a:round/>
            </a:ln>
          </a:top>
          <a:bottom>
            <a:ln w="25400" cap="flat">
              <a:solidFill>
                <a:srgbClr val="8383AD"/>
              </a:solidFill>
              <a:prstDash val="solid"/>
              <a:round/>
            </a:ln>
          </a:bottom>
          <a:insideH>
            <a:ln w="12700" cap="flat">
              <a:noFill/>
              <a:miter lim="400000"/>
            </a:ln>
          </a:insideH>
          <a:insideV>
            <a:ln w="12700" cap="flat">
              <a:noFill/>
              <a:miter lim="400000"/>
            </a:ln>
          </a:insideV>
        </a:tcBdr>
        <a:fill>
          <a:solidFill>
            <a:srgbClr val="FEFED6"/>
          </a:solidFill>
        </a:fill>
      </a:tcStyle>
    </a:lastRow>
    <a:firstRow>
      <a:tcTxStyle b="on" i="off">
        <a:fontRef idx="major">
          <a:srgbClr val="FEFED6"/>
        </a:fontRef>
        <a:srgbClr val="FEFED6"/>
      </a:tcTxStyle>
      <a:tcStyle>
        <a:tcBdr>
          <a:left>
            <a:ln w="12700" cap="flat">
              <a:noFill/>
              <a:miter lim="400000"/>
            </a:ln>
          </a:left>
          <a:right>
            <a:ln w="12700" cap="flat">
              <a:noFill/>
              <a:miter lim="400000"/>
            </a:ln>
          </a:right>
          <a:top>
            <a:ln w="25400" cap="flat">
              <a:solidFill>
                <a:srgbClr val="8383AD"/>
              </a:solidFill>
              <a:prstDash val="solid"/>
              <a:round/>
            </a:ln>
          </a:top>
          <a:bottom>
            <a:ln w="25400" cap="flat">
              <a:solidFill>
                <a:srgbClr val="8383A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8383AD"/>
        </a:fontRef>
        <a:srgbClr val="8383AD"/>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D8D8E2"/>
          </a:solidFill>
        </a:fill>
      </a:tcStyle>
    </a:wholeTbl>
    <a:band2H>
      <a:tcTxStyle/>
      <a:tcStyle>
        <a:tcBdr/>
        <a:fill>
          <a:solidFill>
            <a:srgbClr val="ECECF1"/>
          </a:solidFill>
        </a:fill>
      </a:tcStyle>
    </a:band2H>
    <a:firstCol>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8383AD"/>
          </a:solidFill>
        </a:fill>
      </a:tcStyle>
    </a:firstCol>
    <a:la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38100" cap="flat">
              <a:solidFill>
                <a:srgbClr val="FEFED6"/>
              </a:solidFill>
              <a:prstDash val="solid"/>
              <a:round/>
            </a:ln>
          </a:top>
          <a:bottom>
            <a:ln w="127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8383AD"/>
          </a:solidFill>
        </a:fill>
      </a:tcStyle>
    </a:lastRow>
    <a:firstRow>
      <a:tcTxStyle b="on" i="off">
        <a:fontRef idx="major">
          <a:srgbClr val="FEFED6"/>
        </a:fontRef>
        <a:srgbClr val="FEFED6"/>
      </a:tcTxStyle>
      <a:tcStyle>
        <a:tcBdr>
          <a:left>
            <a:ln w="12700" cap="flat">
              <a:solidFill>
                <a:srgbClr val="FEFED6"/>
              </a:solidFill>
              <a:prstDash val="solid"/>
              <a:round/>
            </a:ln>
          </a:left>
          <a:right>
            <a:ln w="12700" cap="flat">
              <a:solidFill>
                <a:srgbClr val="FEFED6"/>
              </a:solidFill>
              <a:prstDash val="solid"/>
              <a:round/>
            </a:ln>
          </a:right>
          <a:top>
            <a:ln w="12700" cap="flat">
              <a:solidFill>
                <a:srgbClr val="FEFED6"/>
              </a:solidFill>
              <a:prstDash val="solid"/>
              <a:round/>
            </a:ln>
          </a:top>
          <a:bottom>
            <a:ln w="38100" cap="flat">
              <a:solidFill>
                <a:srgbClr val="FEFED6"/>
              </a:solidFill>
              <a:prstDash val="solid"/>
              <a:round/>
            </a:ln>
          </a:bottom>
          <a:insideH>
            <a:ln w="12700" cap="flat">
              <a:solidFill>
                <a:srgbClr val="FEFED6"/>
              </a:solidFill>
              <a:prstDash val="solid"/>
              <a:round/>
            </a:ln>
          </a:insideH>
          <a:insideV>
            <a:ln w="12700" cap="flat">
              <a:solidFill>
                <a:srgbClr val="FEFED6"/>
              </a:solidFill>
              <a:prstDash val="solid"/>
              <a:round/>
            </a:ln>
          </a:insideV>
        </a:tcBdr>
        <a:fill>
          <a:solidFill>
            <a:srgbClr val="8383A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9" autoAdjust="0"/>
    <p:restoredTop sz="83120" autoAdjust="0"/>
  </p:normalViewPr>
  <p:slideViewPr>
    <p:cSldViewPr>
      <p:cViewPr varScale="1">
        <p:scale>
          <a:sx n="86" d="100"/>
          <a:sy n="86" d="100"/>
        </p:scale>
        <p:origin x="216" y="1024"/>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viewProps" Target="view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11" name="Shape 4411"/>
          <p:cNvSpPr>
            <a:spLocks noGrp="1" noRot="1" noChangeAspect="1"/>
          </p:cNvSpPr>
          <p:nvPr>
            <p:ph type="sldImg"/>
          </p:nvPr>
        </p:nvSpPr>
        <p:spPr>
          <a:xfrm>
            <a:off x="1143000" y="685800"/>
            <a:ext cx="4572000" cy="3429000"/>
          </a:xfrm>
          <a:prstGeom prst="rect">
            <a:avLst/>
          </a:prstGeom>
        </p:spPr>
        <p:txBody>
          <a:bodyPr/>
          <a:lstStyle/>
          <a:p>
            <a:endParaRPr/>
          </a:p>
        </p:txBody>
      </p:sp>
      <p:sp>
        <p:nvSpPr>
          <p:cNvPr id="4412" name="Shape 44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065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5" name="Shape 5155"/>
          <p:cNvSpPr>
            <a:spLocks noGrp="1" noRot="1" noChangeAspect="1"/>
          </p:cNvSpPr>
          <p:nvPr>
            <p:ph type="sldImg"/>
          </p:nvPr>
        </p:nvSpPr>
        <p:spPr>
          <a:prstGeom prst="rect">
            <a:avLst/>
          </a:prstGeom>
        </p:spPr>
        <p:txBody>
          <a:bodyPr/>
          <a:lstStyle/>
          <a:p>
            <a:endParaRPr/>
          </a:p>
        </p:txBody>
      </p:sp>
      <p:sp>
        <p:nvSpPr>
          <p:cNvPr id="5156" name="Shape 5156"/>
          <p:cNvSpPr>
            <a:spLocks noGrp="1"/>
          </p:cNvSpPr>
          <p:nvPr>
            <p:ph type="body" sz="quarter" idx="1"/>
          </p:nvPr>
        </p:nvSpPr>
        <p:spPr>
          <a:prstGeom prst="rect">
            <a:avLst/>
          </a:prstGeom>
        </p:spPr>
        <p:txBody>
          <a:bodyPr/>
          <a:lstStyle/>
          <a:p>
            <a:pPr rtl="1"/>
            <a:r>
              <a:rPr lang="ar-JO" dirty="0"/>
              <a:t>لكي نتعلَّم الكيفية التي تكون بها تلميذًا في يومنا هذا، سنرى ما يجب </a:t>
            </a:r>
            <a:r>
              <a:rPr lang="ar-JO" sz="1400" b="1" dirty="0"/>
              <a:t>ألَّا</a:t>
            </a:r>
            <a:r>
              <a:rPr lang="ar-JO" dirty="0"/>
              <a:t> نفعله، وما يجب </a:t>
            </a:r>
            <a:r>
              <a:rPr lang="ar-JO" sz="1400" b="1" dirty="0"/>
              <a:t>أن</a:t>
            </a:r>
            <a:r>
              <a:rPr lang="ar-JO" dirty="0"/>
              <a:t> نفعله (وهما أمران)، </a:t>
            </a:r>
            <a:r>
              <a:rPr lang="ar-JO" b="0" dirty="0"/>
              <a:t>و</a:t>
            </a:r>
            <a:r>
              <a:rPr lang="ar-JO" b="1" dirty="0"/>
              <a:t>النتيجة</a:t>
            </a:r>
            <a:r>
              <a:rPr lang="ar-JO" dirty="0"/>
              <a:t>.</a:t>
            </a:r>
          </a:p>
          <a:p>
            <a:pPr rtl="1"/>
            <a:r>
              <a:rPr lang="ar-JO" dirty="0"/>
              <a:t>أولاً: ما هو الأمر الذي يجب </a:t>
            </a:r>
            <a:r>
              <a:rPr lang="ar-JO" b="1" dirty="0"/>
              <a:t>ألَّا</a:t>
            </a:r>
            <a:r>
              <a:rPr lang="ar-JO" dirty="0"/>
              <a:t> نفعله؟</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بتواضع ذلك "</a:t>
            </a:r>
            <a:r>
              <a:rPr lang="ar-JO" b="1" dirty="0"/>
              <a:t>العبد المتألِّم</a:t>
            </a:r>
            <a:r>
              <a:rPr lang="ar-JO" dirty="0"/>
              <a:t>" رغم كونه الله والمسيَّا (مرقس 1: 1-13).</a:t>
            </a:r>
            <a:endParaRPr dirty="0"/>
          </a:p>
        </p:txBody>
      </p:sp>
    </p:spTree>
    <p:extLst>
      <p:ext uri="{BB962C8B-B14F-4D97-AF65-F5344CB8AC3E}">
        <p14:creationId xmlns:p14="http://schemas.microsoft.com/office/powerpoint/2010/main" val="646122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2" name="Shape 5172"/>
          <p:cNvSpPr>
            <a:spLocks noGrp="1" noRot="1" noChangeAspect="1"/>
          </p:cNvSpPr>
          <p:nvPr>
            <p:ph type="sldImg"/>
          </p:nvPr>
        </p:nvSpPr>
        <p:spPr>
          <a:prstGeom prst="rect">
            <a:avLst/>
          </a:prstGeom>
        </p:spPr>
        <p:txBody>
          <a:bodyPr/>
          <a:lstStyle/>
          <a:p>
            <a:endParaRPr/>
          </a:p>
        </p:txBody>
      </p:sp>
      <p:sp>
        <p:nvSpPr>
          <p:cNvPr id="5173" name="Shape 5173"/>
          <p:cNvSpPr>
            <a:spLocks noGrp="1"/>
          </p:cNvSpPr>
          <p:nvPr>
            <p:ph type="body" sz="quarter" idx="1"/>
          </p:nvPr>
        </p:nvSpPr>
        <p:spPr>
          <a:prstGeom prst="rect">
            <a:avLst/>
          </a:prstGeom>
        </p:spPr>
        <p:txBody>
          <a:bodyPr/>
          <a:lstStyle/>
          <a:p>
            <a:pPr rtl="1"/>
            <a:r>
              <a:rPr lang="ar-JO" dirty="0"/>
              <a:t>يسوع هو السُلْطة العليا- ملك إسرائيل والله نفسه (مرقس 1: 1)</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latin typeface="Arial" pitchFamily="-108" charset="0"/>
                <a:ea typeface="ＭＳ Ｐゴシック" pitchFamily="-110" charset="-128"/>
                <a:cs typeface="ＭＳ Ｐゴシック" pitchFamily="-110" charset="-128"/>
              </a:rPr>
              <a:t>خدم يوحنا المعمدان بتواضع لأنَّه كان يؤمن بأنَّ يسوع هو أعظم رجل في الوجود (مرقس 1: 2-8).</a:t>
            </a: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latin typeface="Arial" pitchFamily="-108" charset="0"/>
                <a:ea typeface="ＭＳ Ｐゴシック" pitchFamily="-110" charset="-128"/>
                <a:cs typeface="ＭＳ Ｐゴシック" pitchFamily="-110" charset="-128"/>
              </a:rPr>
              <a:t>خدم يوحنا المعمدان بتواضع لأنَّه كان يؤمن بأنَّ يسوع هو أعظم رجل في الوجود (مرقس 1: 2-8).</a:t>
            </a: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latin typeface="Arial" pitchFamily="-108" charset="0"/>
                <a:ea typeface="ＭＳ Ｐゴシック" pitchFamily="-110" charset="-128"/>
                <a:cs typeface="ＭＳ Ｐゴシック" pitchFamily="-110" charset="-128"/>
              </a:rPr>
              <a:t>تلقَّى يسوعُ المديحَ من الله نفسه في معموديَّته (مرقس 1: 9-11).</a:t>
            </a: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1" lang="ar-JO" sz="1200" kern="1200" dirty="0">
                <a:solidFill>
                  <a:schemeClr val="tx1"/>
                </a:solidFill>
                <a:effectLst/>
                <a:latin typeface="Arial" pitchFamily="-108" charset="0"/>
                <a:ea typeface="ＭＳ Ｐゴシック" pitchFamily="-110" charset="-128"/>
                <a:cs typeface="ＭＳ Ｐゴシック" pitchFamily="-110" charset="-128"/>
              </a:rPr>
              <a:t>تلقَّى يسوعُ الخدمة من الملائكة في أثناء تجربة الشيطان له في البرية (مرقس 1: 12-13).</a:t>
            </a:r>
            <a:endParaRPr lang="en-US" dirty="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2744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4085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28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204342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ساعِدِ الآخَرين رغم المعارضة، وهذه هي الكيفية التي عاش بها يسوع وعلَّمنا أن نعيشه وفقها (مرقس 1: 14- 10: 52).</a:t>
            </a:r>
          </a:p>
        </p:txBody>
      </p:sp>
    </p:spTree>
    <p:extLst>
      <p:ext uri="{BB962C8B-B14F-4D97-AF65-F5344CB8AC3E}">
        <p14:creationId xmlns:p14="http://schemas.microsoft.com/office/powerpoint/2010/main" val="361703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rtl="1"/>
            <a:r>
              <a:rPr lang="ar-JO" dirty="0"/>
              <a:t>أبدى يسوع اهتمامه واعتناءه بالناس بإعلانه عن الملكوت الذي يُحرِّرهم من الخطية بواسطة التوبة (مرقس 1: 14-15).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rtl="1"/>
            <a:r>
              <a:rPr lang="ar-JO" dirty="0"/>
              <a:t>أبدى يسوع اهتمامه واعتناءه بالناس بتوجيهه الدعوة لتلاميذه ليعيشوا حياةً هادفة (مرقس 1: 16-20).</a:t>
            </a:r>
          </a:p>
        </p:txBody>
      </p:sp>
    </p:spTree>
    <p:extLst>
      <p:ext uri="{BB962C8B-B14F-4D97-AF65-F5344CB8AC3E}">
        <p14:creationId xmlns:p14="http://schemas.microsoft.com/office/powerpoint/2010/main" val="48949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rtl="1"/>
            <a:r>
              <a:rPr lang="ar-JO" dirty="0"/>
              <a:t>استخدم يسوع سلطانه بأن شفى أبرصًا ومفلوجًا مُنهَكَيْن ليُظهِر لأتباعه عناية الخادم بالآخَرين (مرقس 1: 40- 2: 12).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rtl="1"/>
            <a:r>
              <a:rPr lang="ar-JO" dirty="0"/>
              <a:t>عارض القادةُ الدينيون اليهود يسوعَ في البداية بسبب أمور مختلفة (مرقس 2: 13- 3: 35).</a:t>
            </a:r>
          </a:p>
        </p:txBody>
      </p:sp>
    </p:spTree>
    <p:extLst>
      <p:ext uri="{BB962C8B-B14F-4D97-AF65-F5344CB8AC3E}">
        <p14:creationId xmlns:p14="http://schemas.microsoft.com/office/powerpoint/2010/main" val="355309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 name="Shape 5632"/>
          <p:cNvSpPr>
            <a:spLocks noGrp="1" noRot="1" noChangeAspect="1"/>
          </p:cNvSpPr>
          <p:nvPr>
            <p:ph type="sldImg"/>
          </p:nvPr>
        </p:nvSpPr>
        <p:spPr>
          <a:prstGeom prst="rect">
            <a:avLst/>
          </a:prstGeom>
        </p:spPr>
        <p:txBody>
          <a:bodyPr/>
          <a:lstStyle/>
          <a:p>
            <a:endParaRPr/>
          </a:p>
        </p:txBody>
      </p:sp>
      <p:sp>
        <p:nvSpPr>
          <p:cNvPr id="5633" name="Shape 5633"/>
          <p:cNvSpPr>
            <a:spLocks noGrp="1"/>
          </p:cNvSpPr>
          <p:nvPr>
            <p:ph type="body" sz="quarter" idx="1"/>
          </p:nvPr>
        </p:nvSpPr>
        <p:spPr>
          <a:prstGeom prst="rect">
            <a:avLst/>
          </a:prstGeom>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استجاب المسيح للمعارضة بسرد أمثال عن حالة الجمود التي يعاني منها أولئك الذين يرفضونه، وذلك بالتباين مع النمو الحاصل في ملكوته (مرقس 4: 1- 34).</a:t>
            </a:r>
            <a:endParaRPr dirty="0"/>
          </a:p>
          <a:p>
            <a:r>
              <a:rPr dirty="0"/>
              <a:t>CR-09-Creation Evangelism-64</a:t>
            </a:r>
            <a:endParaRPr lang="en-US" dirty="0"/>
          </a:p>
          <a:p>
            <a:r>
              <a:rPr lang="en-US" dirty="0"/>
              <a:t>BE-02-Mark-45</a:t>
            </a:r>
          </a:p>
          <a:p>
            <a:r>
              <a:rPr lang="en-US" dirty="0"/>
              <a:t>NS-02-Mark1-9-slide 187</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أظهرَتْ معجزاتُ المسيح أنَّه هو المسيَّا رغم المعارضة التي واجهها من قادة اليهود (مرقس 4: 35- 5: 43).</a:t>
            </a:r>
          </a:p>
          <a:p>
            <a:endParaRPr lang="en-US" dirty="0"/>
          </a:p>
        </p:txBody>
      </p:sp>
    </p:spTree>
    <p:extLst>
      <p:ext uri="{BB962C8B-B14F-4D97-AF65-F5344CB8AC3E}">
        <p14:creationId xmlns:p14="http://schemas.microsoft.com/office/powerpoint/2010/main" val="136472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2" name="Shape 4492"/>
          <p:cNvSpPr>
            <a:spLocks noGrp="1" noRot="1" noChangeAspect="1"/>
          </p:cNvSpPr>
          <p:nvPr>
            <p:ph type="sldImg"/>
          </p:nvPr>
        </p:nvSpPr>
        <p:spPr>
          <a:prstGeom prst="rect">
            <a:avLst/>
          </a:prstGeom>
        </p:spPr>
        <p:txBody>
          <a:bodyPr/>
          <a:lstStyle/>
          <a:p>
            <a:endParaRPr/>
          </a:p>
        </p:txBody>
      </p:sp>
      <p:sp>
        <p:nvSpPr>
          <p:cNvPr id="4493" name="Shape 4493"/>
          <p:cNvSpPr>
            <a:spLocks noGrp="1"/>
          </p:cNvSpPr>
          <p:nvPr>
            <p:ph type="body" sz="quarter" idx="1"/>
          </p:nvPr>
        </p:nvSpPr>
        <p:spPr>
          <a:prstGeom prst="rect">
            <a:avLst/>
          </a:prstGeom>
        </p:spPr>
        <p:txBody>
          <a:bodyPr/>
          <a:lstStyle/>
          <a:p>
            <a:pPr algn="r" rtl="1"/>
            <a:r>
              <a:rPr lang="ar-JO" dirty="0"/>
              <a:t>مع أنَّ </a:t>
            </a:r>
            <a:r>
              <a:rPr dirty="0" err="1"/>
              <a:t>معظمنا</a:t>
            </a:r>
            <a:r>
              <a:rPr dirty="0"/>
              <a:t> </a:t>
            </a:r>
            <a:r>
              <a:rPr dirty="0" err="1"/>
              <a:t>لم</a:t>
            </a:r>
            <a:r>
              <a:rPr dirty="0"/>
              <a:t> </a:t>
            </a:r>
            <a:r>
              <a:rPr lang="ar-JO" dirty="0"/>
              <a:t>يحدثْ معه أن ا</a:t>
            </a:r>
            <a:r>
              <a:rPr dirty="0" err="1"/>
              <a:t>حترق</a:t>
            </a:r>
            <a:r>
              <a:rPr dirty="0"/>
              <a:t> </a:t>
            </a:r>
            <a:r>
              <a:rPr dirty="0" err="1"/>
              <a:t>منزله</a:t>
            </a:r>
            <a:r>
              <a:rPr lang="ar-JO" dirty="0"/>
              <a:t> بسبب إيمانه</a:t>
            </a:r>
            <a:r>
              <a:rPr dirty="0"/>
              <a:t>، </a:t>
            </a:r>
            <a:r>
              <a:rPr lang="ar-JO" dirty="0"/>
              <a:t>فإنَّنا</a:t>
            </a:r>
            <a:r>
              <a:rPr dirty="0"/>
              <a:t> </a:t>
            </a:r>
            <a:r>
              <a:rPr dirty="0" err="1"/>
              <a:t>قد</a:t>
            </a:r>
            <a:r>
              <a:rPr dirty="0"/>
              <a:t> </a:t>
            </a:r>
            <a:r>
              <a:rPr dirty="0" err="1"/>
              <a:t>نعرف</a:t>
            </a:r>
            <a:r>
              <a:rPr dirty="0"/>
              <a:t> </a:t>
            </a:r>
            <a:r>
              <a:rPr lang="ar-JO" dirty="0"/>
              <a:t>بعض المعرفة</a:t>
            </a:r>
            <a:r>
              <a:rPr dirty="0"/>
              <a:t> </a:t>
            </a:r>
            <a:r>
              <a:rPr dirty="0" err="1"/>
              <a:t>عن</a:t>
            </a:r>
            <a:r>
              <a:rPr dirty="0"/>
              <a:t> </a:t>
            </a:r>
            <a:r>
              <a:rPr lang="ar-JO" dirty="0"/>
              <a:t>ال</a:t>
            </a:r>
            <a:r>
              <a:rPr dirty="0" err="1"/>
              <a:t>تكلفة</a:t>
            </a:r>
            <a:r>
              <a:rPr dirty="0"/>
              <a:t> </a:t>
            </a:r>
            <a:r>
              <a:rPr lang="ar-JO" dirty="0"/>
              <a:t>التي تتطلَّبها حقيقة كوننا</a:t>
            </a:r>
            <a:r>
              <a:rPr dirty="0"/>
              <a:t> </a:t>
            </a:r>
            <a:r>
              <a:rPr lang="ar-JO" dirty="0"/>
              <a:t>تلاميذ. بدأَتْ قصتي عندما كان عمري 13سنة، حيث </a:t>
            </a:r>
            <a:r>
              <a:rPr dirty="0" err="1"/>
              <a:t>كنت</a:t>
            </a:r>
            <a:r>
              <a:rPr lang="ar-JO" dirty="0"/>
              <a:t>ُ</a:t>
            </a:r>
            <a:r>
              <a:rPr dirty="0"/>
              <a:t> </a:t>
            </a:r>
            <a:r>
              <a:rPr dirty="0" err="1"/>
              <a:t>أو</a:t>
            </a:r>
            <a:r>
              <a:rPr lang="ar-JO" dirty="0"/>
              <a:t>َّ</a:t>
            </a:r>
            <a:r>
              <a:rPr dirty="0"/>
              <a:t>ل م</a:t>
            </a:r>
            <a:r>
              <a:rPr lang="ar-JO" dirty="0"/>
              <a:t>َ</a:t>
            </a:r>
            <a:r>
              <a:rPr dirty="0"/>
              <a:t>ن </a:t>
            </a:r>
            <a:r>
              <a:rPr lang="ar-JO" dirty="0"/>
              <a:t>وضع ثقته في</a:t>
            </a:r>
            <a:r>
              <a:rPr dirty="0"/>
              <a:t> </a:t>
            </a:r>
            <a:r>
              <a:rPr dirty="0" err="1"/>
              <a:t>المسيح</a:t>
            </a:r>
            <a:r>
              <a:rPr dirty="0"/>
              <a:t> </a:t>
            </a:r>
            <a:r>
              <a:rPr lang="ar-JO" dirty="0"/>
              <a:t>من</a:t>
            </a:r>
            <a:r>
              <a:rPr dirty="0"/>
              <a:t> </a:t>
            </a:r>
            <a:r>
              <a:rPr dirty="0" err="1"/>
              <a:t>عائلت</a:t>
            </a:r>
            <a:r>
              <a:rPr lang="ar-JO" dirty="0"/>
              <a:t>ي.</a:t>
            </a:r>
            <a:r>
              <a:rPr dirty="0"/>
              <a:t> </a:t>
            </a:r>
            <a:r>
              <a:rPr dirty="0" err="1"/>
              <a:t>كنا</a:t>
            </a:r>
            <a:r>
              <a:rPr dirty="0"/>
              <a:t> </a:t>
            </a:r>
            <a:r>
              <a:rPr dirty="0" err="1"/>
              <a:t>نعيش</a:t>
            </a:r>
            <a:r>
              <a:rPr dirty="0"/>
              <a:t> </a:t>
            </a:r>
            <a:r>
              <a:rPr dirty="0" err="1"/>
              <a:t>في</a:t>
            </a:r>
            <a:r>
              <a:rPr dirty="0"/>
              <a:t> </a:t>
            </a:r>
            <a:r>
              <a:rPr dirty="0" err="1"/>
              <a:t>ثاني</a:t>
            </a:r>
            <a:r>
              <a:rPr dirty="0"/>
              <a:t> </a:t>
            </a:r>
            <a:r>
              <a:rPr dirty="0" err="1"/>
              <a:t>أغنى</a:t>
            </a:r>
            <a:r>
              <a:rPr dirty="0"/>
              <a:t> </a:t>
            </a:r>
            <a:r>
              <a:rPr dirty="0" err="1"/>
              <a:t>جزء</a:t>
            </a:r>
            <a:r>
              <a:rPr dirty="0"/>
              <a:t> </a:t>
            </a:r>
            <a:r>
              <a:rPr dirty="0" err="1"/>
              <a:t>من</a:t>
            </a:r>
            <a:r>
              <a:rPr dirty="0"/>
              <a:t> </a:t>
            </a:r>
            <a:r>
              <a:rPr dirty="0" err="1"/>
              <a:t>المدينة</a:t>
            </a:r>
            <a:r>
              <a:rPr dirty="0"/>
              <a:t> </a:t>
            </a:r>
            <a:r>
              <a:rPr lang="ar-JO" dirty="0"/>
              <a:t>في</a:t>
            </a:r>
            <a:r>
              <a:rPr dirty="0"/>
              <a:t> </a:t>
            </a:r>
            <a:r>
              <a:rPr dirty="0" err="1"/>
              <a:t>منزل</a:t>
            </a:r>
            <a:r>
              <a:rPr dirty="0"/>
              <a:t> </a:t>
            </a:r>
            <a:r>
              <a:rPr dirty="0" err="1"/>
              <a:t>جميل</a:t>
            </a:r>
            <a:r>
              <a:rPr dirty="0"/>
              <a:t>. </a:t>
            </a:r>
            <a:r>
              <a:rPr dirty="0" err="1"/>
              <a:t>كان</a:t>
            </a:r>
            <a:r>
              <a:rPr dirty="0"/>
              <a:t> </a:t>
            </a:r>
            <a:r>
              <a:rPr dirty="0" err="1"/>
              <a:t>لدينا</a:t>
            </a:r>
            <a:r>
              <a:rPr dirty="0"/>
              <a:t> </a:t>
            </a:r>
            <a:r>
              <a:rPr dirty="0" err="1"/>
              <a:t>كرفان</a:t>
            </a:r>
            <a:r>
              <a:rPr lang="ar-JO" dirty="0"/>
              <a:t> مخصَّص لقضاء أوقات العُطَل والإجازات</a:t>
            </a:r>
            <a:r>
              <a:rPr dirty="0"/>
              <a:t>، </a:t>
            </a:r>
            <a:r>
              <a:rPr lang="ar-JO" dirty="0"/>
              <a:t>و</a:t>
            </a:r>
            <a:r>
              <a:rPr lang="en-US" dirty="0"/>
              <a:t>7</a:t>
            </a:r>
            <a:r>
              <a:rPr lang="ar-JO" dirty="0"/>
              <a:t> </a:t>
            </a:r>
            <a:r>
              <a:rPr dirty="0" err="1"/>
              <a:t>سيارات</a:t>
            </a:r>
            <a:r>
              <a:rPr dirty="0"/>
              <a:t>، </a:t>
            </a:r>
            <a:r>
              <a:rPr dirty="0" err="1"/>
              <a:t>وزورقان</a:t>
            </a:r>
            <a:r>
              <a:rPr lang="ar-JO" dirty="0"/>
              <a:t>.</a:t>
            </a:r>
            <a:r>
              <a:rPr dirty="0"/>
              <a:t> </a:t>
            </a:r>
            <a:r>
              <a:rPr dirty="0" err="1"/>
              <a:t>وكن</a:t>
            </a:r>
            <a:r>
              <a:rPr lang="ar-JO" dirty="0"/>
              <a:t>َّ</a:t>
            </a:r>
            <a:r>
              <a:rPr dirty="0"/>
              <a:t>ا </a:t>
            </a:r>
            <a:r>
              <a:rPr lang="ar-JO" dirty="0"/>
              <a:t>بؤساء مع أنَّنا امتلكنا كل هذه الممتلكات. ورغبةً منِّي في إكرام إرادة</a:t>
            </a:r>
            <a:r>
              <a:rPr dirty="0"/>
              <a:t> </a:t>
            </a:r>
            <a:r>
              <a:rPr lang="ar-JO" dirty="0"/>
              <a:t>أهلي.</a:t>
            </a:r>
            <a:r>
              <a:rPr dirty="0"/>
              <a:t> </a:t>
            </a:r>
            <a:r>
              <a:rPr dirty="0" err="1"/>
              <a:t>وافق</a:t>
            </a:r>
            <a:r>
              <a:rPr lang="ar-JO" dirty="0"/>
              <a:t>ْ</a:t>
            </a:r>
            <a:r>
              <a:rPr dirty="0"/>
              <a:t>ت</a:t>
            </a:r>
            <a:r>
              <a:rPr lang="ar-JO" dirty="0"/>
              <a:t>ُ</a:t>
            </a:r>
            <a:r>
              <a:rPr dirty="0"/>
              <a:t> </a:t>
            </a:r>
            <a:r>
              <a:rPr dirty="0" err="1"/>
              <a:t>على</a:t>
            </a:r>
            <a:r>
              <a:rPr dirty="0"/>
              <a:t> </a:t>
            </a:r>
            <a:r>
              <a:rPr dirty="0" err="1"/>
              <a:t>التخصص</a:t>
            </a:r>
            <a:r>
              <a:rPr dirty="0"/>
              <a:t> </a:t>
            </a:r>
            <a:r>
              <a:rPr dirty="0" err="1"/>
              <a:t>في</a:t>
            </a:r>
            <a:r>
              <a:rPr dirty="0"/>
              <a:t> </a:t>
            </a:r>
            <a:r>
              <a:rPr lang="ar-JO" dirty="0"/>
              <a:t>دراسة </a:t>
            </a:r>
            <a:r>
              <a:rPr dirty="0" err="1"/>
              <a:t>إدارة</a:t>
            </a:r>
            <a:r>
              <a:rPr dirty="0"/>
              <a:t> </a:t>
            </a:r>
            <a:r>
              <a:rPr dirty="0" err="1"/>
              <a:t>الأعمال</a:t>
            </a:r>
            <a:r>
              <a:rPr dirty="0"/>
              <a:t> </a:t>
            </a:r>
            <a:r>
              <a:rPr dirty="0" err="1"/>
              <a:t>في</a:t>
            </a:r>
            <a:r>
              <a:rPr dirty="0"/>
              <a:t> </a:t>
            </a:r>
            <a:r>
              <a:rPr dirty="0" err="1"/>
              <a:t>الجامعة</a:t>
            </a:r>
            <a:r>
              <a:rPr dirty="0"/>
              <a:t>، </a:t>
            </a:r>
            <a:r>
              <a:rPr dirty="0" err="1"/>
              <a:t>لكن</a:t>
            </a:r>
            <a:r>
              <a:rPr lang="ar-JO" dirty="0"/>
              <a:t>َّ</a:t>
            </a:r>
            <a:r>
              <a:rPr dirty="0"/>
              <a:t> </a:t>
            </a:r>
            <a:r>
              <a:rPr dirty="0" err="1"/>
              <a:t>الله</a:t>
            </a:r>
            <a:r>
              <a:rPr dirty="0"/>
              <a:t> </a:t>
            </a:r>
            <a:r>
              <a:rPr lang="ar-JO" dirty="0"/>
              <a:t>ا</a:t>
            </a:r>
            <a:r>
              <a:rPr dirty="0" err="1"/>
              <a:t>متلك</a:t>
            </a:r>
            <a:r>
              <a:rPr dirty="0"/>
              <a:t> </a:t>
            </a:r>
            <a:r>
              <a:rPr dirty="0" err="1"/>
              <a:t>قلب</a:t>
            </a:r>
            <a:r>
              <a:rPr lang="ar-JO" dirty="0"/>
              <a:t>ي. </a:t>
            </a:r>
            <a:r>
              <a:rPr dirty="0" err="1"/>
              <a:t>غادر</a:t>
            </a:r>
            <a:r>
              <a:rPr lang="ar-JO" dirty="0"/>
              <a:t>ْ</a:t>
            </a:r>
            <a:r>
              <a:rPr dirty="0"/>
              <a:t>ت</a:t>
            </a:r>
            <a:r>
              <a:rPr lang="ar-JO" dirty="0"/>
              <a:t>ُ</a:t>
            </a:r>
            <a:r>
              <a:rPr dirty="0"/>
              <a:t> </a:t>
            </a:r>
            <a:r>
              <a:rPr dirty="0" err="1"/>
              <a:t>المنزل</a:t>
            </a:r>
            <a:r>
              <a:rPr dirty="0"/>
              <a:t> </a:t>
            </a:r>
            <a:r>
              <a:rPr lang="ar-JO" dirty="0"/>
              <a:t>بعد تخرُّجي بساعتين </a:t>
            </a:r>
            <a:r>
              <a:rPr dirty="0" err="1"/>
              <a:t>لأصبح</a:t>
            </a:r>
            <a:r>
              <a:rPr dirty="0"/>
              <a:t> م</a:t>
            </a:r>
            <a:r>
              <a:rPr lang="ar-JO" dirty="0"/>
              <a:t>ُ</a:t>
            </a:r>
            <a:r>
              <a:rPr dirty="0" err="1"/>
              <a:t>رس</a:t>
            </a:r>
            <a:r>
              <a:rPr lang="ar-JO" dirty="0"/>
              <a:t>َ</a:t>
            </a:r>
            <a:r>
              <a:rPr dirty="0" err="1"/>
              <a:t>لاً</a:t>
            </a:r>
            <a:r>
              <a:rPr dirty="0"/>
              <a:t>.</a:t>
            </a:r>
            <a:r>
              <a:rPr lang="ar-JO" dirty="0"/>
              <a:t> </a:t>
            </a:r>
            <a:r>
              <a:rPr dirty="0" err="1"/>
              <a:t>أت</a:t>
            </a:r>
            <a:r>
              <a:rPr lang="ar-JO" dirty="0"/>
              <a:t>َ</a:t>
            </a:r>
            <a:r>
              <a:rPr dirty="0"/>
              <a:t>ذ</a:t>
            </a:r>
            <a:r>
              <a:rPr lang="ar-JO" dirty="0"/>
              <a:t>َ</a:t>
            </a:r>
            <a:r>
              <a:rPr dirty="0"/>
              <a:t>ك</a:t>
            </a:r>
            <a:r>
              <a:rPr lang="ar-JO" dirty="0"/>
              <a:t>َّ</a:t>
            </a:r>
            <a:r>
              <a:rPr dirty="0"/>
              <a:t>ر</a:t>
            </a:r>
            <a:r>
              <a:rPr lang="ar-JO" dirty="0"/>
              <a:t>ُ</a:t>
            </a:r>
            <a:r>
              <a:rPr dirty="0"/>
              <a:t> </a:t>
            </a:r>
            <a:r>
              <a:rPr dirty="0" err="1"/>
              <a:t>والدتي</a:t>
            </a:r>
            <a:r>
              <a:rPr dirty="0"/>
              <a:t> </a:t>
            </a:r>
            <a:r>
              <a:rPr dirty="0" err="1"/>
              <a:t>تقول</a:t>
            </a:r>
            <a:r>
              <a:rPr dirty="0"/>
              <a:t> </a:t>
            </a:r>
            <a:r>
              <a:rPr lang="ar-JO" dirty="0"/>
              <a:t>وهي في حالةٍ من اليأس: </a:t>
            </a:r>
            <a:r>
              <a:rPr lang="en-US" dirty="0"/>
              <a:t>"</a:t>
            </a:r>
            <a:r>
              <a:rPr dirty="0" err="1"/>
              <a:t>لا</a:t>
            </a:r>
            <a:r>
              <a:rPr dirty="0"/>
              <a:t> </a:t>
            </a:r>
            <a:r>
              <a:rPr dirty="0" err="1"/>
              <a:t>أستطيع</a:t>
            </a:r>
            <a:r>
              <a:rPr dirty="0"/>
              <a:t> </a:t>
            </a:r>
            <a:r>
              <a:rPr dirty="0" err="1"/>
              <a:t>أن</a:t>
            </a:r>
            <a:r>
              <a:rPr dirty="0"/>
              <a:t> </a:t>
            </a:r>
            <a:r>
              <a:rPr dirty="0" err="1"/>
              <a:t>أصدق</a:t>
            </a:r>
            <a:r>
              <a:rPr dirty="0"/>
              <a:t> </a:t>
            </a:r>
            <a:r>
              <a:rPr dirty="0" err="1"/>
              <a:t>أن</a:t>
            </a:r>
            <a:r>
              <a:rPr dirty="0"/>
              <a:t> </a:t>
            </a:r>
            <a:r>
              <a:rPr dirty="0" err="1"/>
              <a:t>ابني</a:t>
            </a:r>
            <a:r>
              <a:rPr dirty="0"/>
              <a:t> </a:t>
            </a:r>
            <a:r>
              <a:rPr dirty="0" err="1"/>
              <a:t>سيتخرج</a:t>
            </a:r>
            <a:r>
              <a:rPr dirty="0"/>
              <a:t> </a:t>
            </a:r>
            <a:r>
              <a:rPr dirty="0" err="1"/>
              <a:t>بمرتبة</a:t>
            </a:r>
            <a:r>
              <a:rPr dirty="0"/>
              <a:t> </a:t>
            </a:r>
            <a:r>
              <a:rPr dirty="0" err="1"/>
              <a:t>الشرف</a:t>
            </a:r>
            <a:r>
              <a:rPr dirty="0"/>
              <a:t> </a:t>
            </a:r>
            <a:r>
              <a:rPr dirty="0" err="1"/>
              <a:t>من</a:t>
            </a:r>
            <a:r>
              <a:rPr dirty="0"/>
              <a:t> </a:t>
            </a:r>
            <a:r>
              <a:rPr dirty="0" err="1"/>
              <a:t>كلية</a:t>
            </a:r>
            <a:r>
              <a:rPr dirty="0"/>
              <a:t> </a:t>
            </a:r>
            <a:r>
              <a:rPr dirty="0" err="1"/>
              <a:t>إدارة</a:t>
            </a:r>
            <a:r>
              <a:rPr dirty="0"/>
              <a:t> </a:t>
            </a:r>
            <a:r>
              <a:rPr dirty="0" err="1"/>
              <a:t>الأعمال</a:t>
            </a:r>
            <a:r>
              <a:rPr dirty="0"/>
              <a:t> </a:t>
            </a:r>
            <a:r>
              <a:rPr dirty="0" err="1"/>
              <a:t>ويذهب</a:t>
            </a:r>
            <a:r>
              <a:rPr dirty="0"/>
              <a:t> </a:t>
            </a:r>
            <a:r>
              <a:rPr dirty="0" err="1"/>
              <a:t>للتسول</a:t>
            </a:r>
            <a:r>
              <a:rPr dirty="0"/>
              <a:t> </a:t>
            </a:r>
            <a:r>
              <a:rPr dirty="0" err="1"/>
              <a:t>من</a:t>
            </a:r>
            <a:r>
              <a:rPr dirty="0"/>
              <a:t> </a:t>
            </a:r>
            <a:r>
              <a:rPr dirty="0" err="1"/>
              <a:t>أجل</a:t>
            </a:r>
            <a:r>
              <a:rPr dirty="0"/>
              <a:t> </a:t>
            </a:r>
            <a:r>
              <a:rPr dirty="0" err="1"/>
              <a:t>المال</a:t>
            </a:r>
            <a:r>
              <a:rPr dirty="0"/>
              <a:t>!”</a:t>
            </a:r>
          </a:p>
          <a:p>
            <a:pPr algn="r" rtl="1"/>
            <a:r>
              <a:rPr dirty="0" err="1"/>
              <a:t>ترك</a:t>
            </a:r>
            <a:r>
              <a:rPr lang="ar-JO" dirty="0"/>
              <a:t> والداي موضوع</a:t>
            </a:r>
            <a:r>
              <a:rPr dirty="0"/>
              <a:t> </a:t>
            </a:r>
            <a:r>
              <a:rPr dirty="0" err="1"/>
              <a:t>اختيار</a:t>
            </a:r>
            <a:r>
              <a:rPr dirty="0"/>
              <a:t> </a:t>
            </a:r>
            <a:r>
              <a:rPr dirty="0" err="1"/>
              <a:t>المهنة</a:t>
            </a:r>
            <a:r>
              <a:rPr dirty="0"/>
              <a:t> </a:t>
            </a:r>
            <a:r>
              <a:rPr dirty="0" err="1"/>
              <a:t>لي</a:t>
            </a:r>
            <a:r>
              <a:rPr dirty="0"/>
              <a:t>، </a:t>
            </a:r>
            <a:r>
              <a:rPr dirty="0" err="1"/>
              <a:t>لكن</a:t>
            </a:r>
            <a:r>
              <a:rPr lang="ar-JO" dirty="0"/>
              <a:t>َّ</a:t>
            </a:r>
            <a:r>
              <a:rPr dirty="0"/>
              <a:t> </a:t>
            </a:r>
            <a:r>
              <a:rPr dirty="0" err="1"/>
              <a:t>كنيستي</a:t>
            </a:r>
            <a:r>
              <a:rPr dirty="0"/>
              <a:t> </a:t>
            </a:r>
            <a:r>
              <a:rPr dirty="0" err="1"/>
              <a:t>شعر</a:t>
            </a:r>
            <a:r>
              <a:rPr lang="ar-JO" dirty="0"/>
              <a:t>َ</a:t>
            </a:r>
            <a:r>
              <a:rPr dirty="0"/>
              <a:t>ت</a:t>
            </a:r>
            <a:r>
              <a:rPr lang="ar-JO" dirty="0"/>
              <a:t>ْ</a:t>
            </a:r>
            <a:r>
              <a:rPr dirty="0"/>
              <a:t> </a:t>
            </a:r>
            <a:r>
              <a:rPr lang="ar-JO" dirty="0"/>
              <a:t>َّب</a:t>
            </a:r>
            <a:r>
              <a:rPr dirty="0" err="1"/>
              <a:t>أنه</a:t>
            </a:r>
            <a:r>
              <a:rPr dirty="0"/>
              <a:t> </a:t>
            </a:r>
            <a:r>
              <a:rPr dirty="0" err="1"/>
              <a:t>يجب</a:t>
            </a:r>
            <a:r>
              <a:rPr dirty="0"/>
              <a:t> </a:t>
            </a:r>
            <a:r>
              <a:rPr dirty="0" err="1"/>
              <a:t>أن</a:t>
            </a:r>
            <a:r>
              <a:rPr dirty="0"/>
              <a:t> </a:t>
            </a:r>
            <a:r>
              <a:rPr dirty="0" err="1"/>
              <a:t>أبدأ</a:t>
            </a:r>
            <a:r>
              <a:rPr dirty="0"/>
              <a:t> </a:t>
            </a:r>
            <a:r>
              <a:rPr dirty="0" err="1"/>
              <a:t>العمل</a:t>
            </a:r>
            <a:r>
              <a:rPr lang="ar-JO" dirty="0"/>
              <a:t> وفقًا لتحصيلي العلمي</a:t>
            </a:r>
            <a:r>
              <a:rPr lang="en-US" dirty="0"/>
              <a:t>-</a:t>
            </a:r>
            <a:r>
              <a:rPr lang="ar-JO" dirty="0"/>
              <a:t> ل</a:t>
            </a:r>
            <a:r>
              <a:rPr dirty="0" err="1"/>
              <a:t>ذلك</a:t>
            </a:r>
            <a:r>
              <a:rPr dirty="0"/>
              <a:t> </a:t>
            </a:r>
            <a:r>
              <a:rPr dirty="0" err="1"/>
              <a:t>عندما</a:t>
            </a:r>
            <a:r>
              <a:rPr dirty="0"/>
              <a:t> </a:t>
            </a:r>
            <a:r>
              <a:rPr lang="ar-JO" dirty="0"/>
              <a:t>ذهبْتُ</a:t>
            </a:r>
            <a:r>
              <a:rPr dirty="0"/>
              <a:t> </a:t>
            </a:r>
            <a:r>
              <a:rPr dirty="0" err="1"/>
              <a:t>إلى</a:t>
            </a:r>
            <a:r>
              <a:rPr lang="ar-JO" dirty="0"/>
              <a:t> قارَّة</a:t>
            </a:r>
            <a:r>
              <a:rPr dirty="0"/>
              <a:t> </a:t>
            </a:r>
            <a:r>
              <a:rPr lang="ar-JO" dirty="0"/>
              <a:t>آ</a:t>
            </a:r>
            <a:r>
              <a:rPr dirty="0" err="1"/>
              <a:t>سيا</a:t>
            </a:r>
            <a:r>
              <a:rPr dirty="0"/>
              <a:t>، </a:t>
            </a:r>
            <a:r>
              <a:rPr dirty="0" err="1"/>
              <a:t>رفض</a:t>
            </a:r>
            <a:r>
              <a:rPr lang="ar-JO" dirty="0"/>
              <a:t>َ</a:t>
            </a:r>
            <a:r>
              <a:rPr dirty="0"/>
              <a:t>ت</a:t>
            </a:r>
            <a:r>
              <a:rPr lang="ar-JO" dirty="0"/>
              <a:t>ْ</a:t>
            </a:r>
            <a:r>
              <a:rPr dirty="0"/>
              <a:t> </a:t>
            </a:r>
            <a:r>
              <a:rPr dirty="0" err="1"/>
              <a:t>كنيستي</a:t>
            </a:r>
            <a:r>
              <a:rPr dirty="0"/>
              <a:t> </a:t>
            </a:r>
            <a:r>
              <a:rPr lang="ar-JO" dirty="0"/>
              <a:t>أن ت</a:t>
            </a:r>
            <a:r>
              <a:rPr dirty="0" err="1"/>
              <a:t>دعم</a:t>
            </a:r>
            <a:r>
              <a:rPr lang="ar-JO" dirty="0"/>
              <a:t>ن</a:t>
            </a:r>
            <a:r>
              <a:rPr dirty="0"/>
              <a:t>ي </a:t>
            </a:r>
            <a:r>
              <a:rPr lang="ar-JO" dirty="0"/>
              <a:t>ماليًّا </a:t>
            </a:r>
            <a:r>
              <a:rPr dirty="0" err="1"/>
              <a:t>وطلب</a:t>
            </a:r>
            <a:r>
              <a:rPr lang="ar-JO" dirty="0"/>
              <a:t>َ</a:t>
            </a:r>
            <a:r>
              <a:rPr dirty="0"/>
              <a:t>ت</a:t>
            </a:r>
            <a:r>
              <a:rPr lang="ar-JO" dirty="0"/>
              <a:t>ْ</a:t>
            </a:r>
            <a:r>
              <a:rPr dirty="0"/>
              <a:t> </a:t>
            </a:r>
            <a:r>
              <a:rPr dirty="0" err="1"/>
              <a:t>من</a:t>
            </a:r>
            <a:r>
              <a:rPr dirty="0"/>
              <a:t> </a:t>
            </a:r>
            <a:r>
              <a:rPr dirty="0" err="1"/>
              <a:t>الأعضاء</a:t>
            </a:r>
            <a:r>
              <a:rPr dirty="0"/>
              <a:t> </a:t>
            </a:r>
            <a:r>
              <a:rPr dirty="0" err="1"/>
              <a:t>عدم</a:t>
            </a:r>
            <a:r>
              <a:rPr dirty="0"/>
              <a:t> </a:t>
            </a:r>
            <a:r>
              <a:rPr dirty="0" err="1"/>
              <a:t>القيام</a:t>
            </a:r>
            <a:r>
              <a:rPr dirty="0"/>
              <a:t> </a:t>
            </a:r>
            <a:r>
              <a:rPr dirty="0" err="1"/>
              <a:t>بذلك</a:t>
            </a:r>
            <a:r>
              <a:rPr dirty="0"/>
              <a:t> </a:t>
            </a:r>
            <a:r>
              <a:rPr dirty="0" err="1"/>
              <a:t>أيضًا</a:t>
            </a:r>
            <a:r>
              <a:rPr lang="en-US" dirty="0"/>
              <a:t>.</a:t>
            </a:r>
            <a:r>
              <a:rPr lang="ar-JO" dirty="0"/>
              <a:t> </a:t>
            </a:r>
            <a:r>
              <a:rPr dirty="0" err="1"/>
              <a:t>لم</a:t>
            </a:r>
            <a:r>
              <a:rPr dirty="0"/>
              <a:t> </a:t>
            </a:r>
            <a:r>
              <a:rPr dirty="0" err="1"/>
              <a:t>أشعر</a:t>
            </a:r>
            <a:r>
              <a:rPr dirty="0"/>
              <a:t> </a:t>
            </a:r>
            <a:r>
              <a:rPr dirty="0" err="1"/>
              <a:t>قط</a:t>
            </a:r>
            <a:r>
              <a:rPr dirty="0"/>
              <a:t> </a:t>
            </a:r>
            <a:r>
              <a:rPr dirty="0" err="1"/>
              <a:t>بالوحد</a:t>
            </a:r>
            <a:r>
              <a:rPr lang="ar-JO" dirty="0"/>
              <a:t>ة مثلما شعرْتُ في ذلك الوقت</a:t>
            </a:r>
            <a:r>
              <a:rPr lang="en-US" dirty="0"/>
              <a:t>.</a:t>
            </a:r>
            <a:r>
              <a:rPr lang="ar-JO" dirty="0"/>
              <a:t> </a:t>
            </a:r>
            <a:r>
              <a:rPr dirty="0" err="1"/>
              <a:t>هل</a:t>
            </a:r>
            <a:r>
              <a:rPr dirty="0"/>
              <a:t> </a:t>
            </a:r>
            <a:r>
              <a:rPr dirty="0" err="1"/>
              <a:t>هذا</a:t>
            </a:r>
            <a:r>
              <a:rPr dirty="0"/>
              <a:t> </a:t>
            </a:r>
            <a:r>
              <a:rPr dirty="0" err="1"/>
              <a:t>ما</a:t>
            </a:r>
            <a:r>
              <a:rPr dirty="0"/>
              <a:t> </a:t>
            </a:r>
            <a:r>
              <a:rPr dirty="0" err="1"/>
              <a:t>يعنيه</a:t>
            </a:r>
            <a:r>
              <a:rPr dirty="0"/>
              <a:t> </a:t>
            </a:r>
            <a:r>
              <a:rPr lang="ar-JO" dirty="0"/>
              <a:t>حقّاً </a:t>
            </a:r>
            <a:r>
              <a:rPr dirty="0" err="1"/>
              <a:t>أن</a:t>
            </a:r>
            <a:r>
              <a:rPr dirty="0"/>
              <a:t> </a:t>
            </a:r>
            <a:r>
              <a:rPr dirty="0" err="1"/>
              <a:t>تكون</a:t>
            </a:r>
            <a:r>
              <a:rPr dirty="0"/>
              <a:t> </a:t>
            </a:r>
            <a:r>
              <a:rPr dirty="0" err="1"/>
              <a:t>تلميذا</a:t>
            </a:r>
            <a:r>
              <a:rPr lang="en-US" dirty="0" err="1"/>
              <a:t>ً</a:t>
            </a:r>
            <a:r>
              <a:rPr lang="ar-JO" dirty="0"/>
              <a:t>- شخصًا </a:t>
            </a:r>
            <a:r>
              <a:rPr dirty="0" err="1"/>
              <a:t>من</a:t>
            </a:r>
            <a:r>
              <a:rPr dirty="0"/>
              <a:t> </a:t>
            </a:r>
            <a:r>
              <a:rPr dirty="0" err="1"/>
              <a:t>أتباع</a:t>
            </a:r>
            <a:r>
              <a:rPr dirty="0"/>
              <a:t> </a:t>
            </a:r>
            <a:r>
              <a:rPr dirty="0" err="1"/>
              <a:t>يسوع</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1">
              <a:defRPr/>
            </a:pPr>
            <a:r>
              <a:rPr lang="ar-JO" sz="1200" b="0"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عارض هيرودسُ يسوعَ، لكنَّ يسوع أكَّد شرعيَّة شخصه بواسطة ثلاث معجزات </a:t>
            </a:r>
            <a:r>
              <a:rPr lang="ar-JO" sz="1100" b="0"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(مرقس 6: 14-56).</a:t>
            </a:r>
            <a:endParaRPr lang="en-SG" sz="1100" b="0"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50</a:t>
            </a:fld>
            <a:endParaRPr lang="en-US"/>
          </a:p>
        </p:txBody>
      </p:sp>
    </p:spTree>
    <p:extLst>
      <p:ext uri="{BB962C8B-B14F-4D97-AF65-F5344CB8AC3E}">
        <p14:creationId xmlns:p14="http://schemas.microsoft.com/office/powerpoint/2010/main" val="3019033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t>أعتقد أنَّ كونك تلميذاً ليس بالأمر السهل لك أنت أيضاً. </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t>تسبح سمكة السلمون إلى أعلى النهر على عكس اتِّجاه جريان التيَّار، وأتباع يسوع يسيرون عكس التيَّار أيضاً.</a:t>
            </a:r>
          </a:p>
          <a:p>
            <a:pPr algn="r" rtl="1">
              <a:spcBef>
                <a:spcPts val="400"/>
              </a:spcBef>
              <a:spcAft>
                <a:spcPts val="0"/>
              </a:spcAft>
            </a:pPr>
            <a:r>
              <a:rPr lang="ar-JO" sz="1800" b="0" i="0" u="none" strike="noStrike" dirty="0">
                <a:solidFill>
                  <a:srgbClr val="000000"/>
                </a:solidFill>
                <a:effectLst/>
                <a:latin typeface="Arial" panose="020B0604020202020204" pitchFamily="34" charset="0"/>
              </a:rPr>
              <a:t>هذا هو السبب في أنَّ وكالة اعتماد الكلِّيَّات الكنديَّة لن تعتمد كلِّيَّة الحقوق بجامعة ترينيتي ويسترن (</a:t>
            </a:r>
            <a:r>
              <a:rPr kumimoji="1" lang="en-US" sz="1800" kern="1200" dirty="0">
                <a:solidFill>
                  <a:schemeClr val="tx1"/>
                </a:solidFill>
                <a:effectLst/>
                <a:latin typeface="Arial" pitchFamily="-108" charset="0"/>
                <a:ea typeface="ＭＳ Ｐゴシック" pitchFamily="-110" charset="-128"/>
                <a:cs typeface="ＭＳ Ｐゴシック" pitchFamily="-110" charset="-128"/>
              </a:rPr>
              <a:t>Trinity Western University </a:t>
            </a:r>
            <a:r>
              <a:rPr lang="ar-JO" sz="1800" b="0" i="0" u="none" strike="noStrike" dirty="0">
                <a:solidFill>
                  <a:srgbClr val="000000"/>
                </a:solidFill>
                <a:effectLst/>
                <a:latin typeface="Arial" panose="020B0604020202020204" pitchFamily="34" charset="0"/>
              </a:rPr>
              <a:t>) ما لم يوافقوا على المِثْليَّة الجنسيَّة- وهكذا، لا يوجد مزيدٌ من المحامين المحافظين ممَّن يحصلون على التدريب في القانون في كندا!</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كما قدَّم مجلس فيرجينيا العقاريُّ في الآونة الأخيرة شكوى ضدَّ امرأةٍ مسيحيَّةٍ تعمل في مهنة "سمسارة عقارات" كانت تضع آياتٍ من الكتاب المقدَّس على موقعها الإلكترونيِّ على الإنترنت.</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كيف ستبقى أمينًا لتكون تلميذاً (تابعاً) للمسيح؟ كيف ستواصل النمو؟</a:t>
            </a:r>
            <a:endParaRPr lang="ar-JO" b="0" dirty="0">
              <a:effectLst/>
            </a:endParaRPr>
          </a:p>
          <a:p>
            <a:br>
              <a:rPr lang="ar-JO" dirty="0"/>
            </a:br>
            <a:endParaRPr lang="en-US" dirty="0"/>
          </a:p>
        </p:txBody>
      </p:sp>
    </p:spTree>
    <p:extLst>
      <p:ext uri="{BB962C8B-B14F-4D97-AF65-F5344CB8AC3E}">
        <p14:creationId xmlns:p14="http://schemas.microsoft.com/office/powerpoint/2010/main" val="76078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pPr rtl="1"/>
            <a:endParaRPr lang="en-US" dirty="0"/>
          </a:p>
        </p:txBody>
      </p:sp>
    </p:spTree>
    <p:extLst>
      <p:ext uri="{BB962C8B-B14F-4D97-AF65-F5344CB8AC3E}">
        <p14:creationId xmlns:p14="http://schemas.microsoft.com/office/powerpoint/2010/main" val="3973992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000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E5EC5C-E7B1-3249-B14C-ADA7F7F43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ar-JO" dirty="0"/>
              <a:t>كان مرقس الشخص المناسب للكتابة عن التلمذة بسبب الفشل المتكرر في جوانب عدَّة من حياته، وهي جوانب احتاج أن يتعامل معها ويتغلَّب عليها.</a:t>
            </a:r>
            <a:endParaRPr lang="en-US" dirty="0"/>
          </a:p>
        </p:txBody>
      </p:sp>
    </p:spTree>
    <p:extLst>
      <p:ext uri="{BB962C8B-B14F-4D97-AF65-F5344CB8AC3E}">
        <p14:creationId xmlns:p14="http://schemas.microsoft.com/office/powerpoint/2010/main" val="146443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p:txBody>
      </p:sp>
    </p:spTree>
    <p:extLst>
      <p:ext uri="{BB962C8B-B14F-4D97-AF65-F5344CB8AC3E}">
        <p14:creationId xmlns:p14="http://schemas.microsoft.com/office/powerpoint/2010/main" val="3946794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a:solidFill>
                  <a:srgbClr val="000000"/>
                </a:solidFill>
              </a:defRPr>
            </a:lvl1pPr>
            <a:lvl2pPr marL="783459" indent="-326443" algn="ctr">
              <a:buSzPct val="100000"/>
              <a:buChar char="–"/>
              <a:defRPr>
                <a:solidFill>
                  <a:srgbClr val="000000"/>
                </a:solidFill>
              </a:defRPr>
            </a:lvl2pPr>
            <a:lvl3pPr marL="1218714" indent="-304679" algn="ctr">
              <a:buSzPct val="100000"/>
              <a:buChar char="•"/>
              <a:defRPr>
                <a:solidFill>
                  <a:srgbClr val="000000"/>
                </a:solidFill>
              </a:defRPr>
            </a:lvl3pPr>
            <a:lvl4pPr marL="1736672" indent="-365616" algn="ctr">
              <a:buSzPct val="100000"/>
              <a:buChar char="–"/>
              <a:defRPr>
                <a:solidFill>
                  <a:srgbClr val="000000"/>
                </a:solidFill>
              </a:defRPr>
            </a:lvl4pPr>
            <a:lvl5pPr marL="2193689" indent="-365616"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7200" algn="ctr">
              <a:buSzTx/>
              <a:buNone/>
              <a:defRPr>
                <a:solidFill>
                  <a:srgbClr val="F8F8EF"/>
                </a:solidFill>
                <a:effectLst>
                  <a:outerShdw blurRad="38100" dist="38100" dir="2700000" rotWithShape="0">
                    <a:srgbClr val="000000">
                      <a:alpha val="43137"/>
                    </a:srgbClr>
                  </a:outerShdw>
                </a:effectLst>
              </a:defRPr>
            </a:lvl2pPr>
            <a:lvl3pPr marL="0" indent="914400" algn="ctr">
              <a:buSzTx/>
              <a:buNone/>
              <a:defRPr>
                <a:solidFill>
                  <a:srgbClr val="F8F8EF"/>
                </a:solidFill>
                <a:effectLst>
                  <a:outerShdw blurRad="38100" dist="38100" dir="2700000" rotWithShape="0">
                    <a:srgbClr val="000000">
                      <a:alpha val="43137"/>
                    </a:srgbClr>
                  </a:outerShdw>
                </a:effectLst>
              </a:defRPr>
            </a:lvl3pPr>
            <a:lvl4pPr marL="0" indent="1371600" algn="ctr">
              <a:buSzTx/>
              <a:buNone/>
              <a:defRPr>
                <a:solidFill>
                  <a:srgbClr val="F8F8EF"/>
                </a:solidFill>
                <a:effectLst>
                  <a:outerShdw blurRad="38100" dist="38100" dir="2700000" rotWithShape="0">
                    <a:srgbClr val="000000">
                      <a:alpha val="43137"/>
                    </a:srgbClr>
                  </a:outerShdw>
                </a:effectLst>
              </a:defRPr>
            </a:lvl4pPr>
            <a:lvl5pPr marL="0" indent="1828800"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8709828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9488056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697386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42016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236854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354476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086296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7450755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06010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996865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497916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510411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139073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244099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732299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312701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80818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11563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80343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3948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28524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825644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7352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209013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0234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8374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113505984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1949306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3669970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79527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30185032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78956239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16313466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4219557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23319562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8730667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38256719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13247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093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77988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960146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07081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61529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92695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65710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38258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998263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105052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944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3034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5716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07663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1969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1870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7867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4807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98292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1729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597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1265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77743503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85286294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02396585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5/7/23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9555121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5/7/23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5867123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5/7/23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1469518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5/7/23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237232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5/7/23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4749210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5/7/23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336555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51470680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7757691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1489201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7153626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73116505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5/7/23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17869063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5/7/23</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14262784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5/7/23</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42751088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5/7/23</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50939211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5/7/23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477924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5/7/23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737797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5635824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5/7/23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0962745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3955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7367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853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1969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815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5264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11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1861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16102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0632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81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0"/>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marL="0" indent="456342" algn="ctr">
              <a:buSzTx/>
              <a:buNone/>
              <a:defRPr>
                <a:solidFill>
                  <a:srgbClr val="FFFFFF"/>
                </a:solidFill>
              </a:defRPr>
            </a:lvl2pPr>
            <a:lvl3pPr marL="0" indent="912690" algn="ctr">
              <a:buSzTx/>
              <a:buNone/>
              <a:defRPr>
                <a:solidFill>
                  <a:srgbClr val="FFFFFF"/>
                </a:solidFill>
              </a:defRPr>
            </a:lvl3pPr>
            <a:lvl4pPr marL="0" indent="1369015" algn="ctr">
              <a:buSzTx/>
              <a:buNone/>
              <a:defRPr>
                <a:solidFill>
                  <a:srgbClr val="FFFFFF"/>
                </a:solidFill>
              </a:defRPr>
            </a:lvl4pPr>
            <a:lvl5pPr marL="0" indent="1825374"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17" Type="http://schemas.openxmlformats.org/officeDocument/2006/relationships/slideLayout" Target="../slideLayouts/slideLayout317.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theme" Target="../theme/theme1.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image" Target="../media/image1.png"/><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62" Type="http://schemas.openxmlformats.org/officeDocument/2006/relationships/slideLayout" Target="../slideLayouts/slideLayout162.xml"/><Relationship Id="rId218" Type="http://schemas.openxmlformats.org/officeDocument/2006/relationships/slideLayout" Target="../slideLayouts/slideLayout21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1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5.jpe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1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3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7.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8.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9.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2" r:id="rId67"/>
    <p:sldLayoutId id="2147483723" r:id="rId68"/>
    <p:sldLayoutId id="2147483724" r:id="rId69"/>
    <p:sldLayoutId id="2147483725" r:id="rId70"/>
    <p:sldLayoutId id="2147483726" r:id="rId71"/>
    <p:sldLayoutId id="2147483727" r:id="rId72"/>
    <p:sldLayoutId id="2147483728" r:id="rId73"/>
    <p:sldLayoutId id="2147483729" r:id="rId74"/>
    <p:sldLayoutId id="2147483730" r:id="rId75"/>
    <p:sldLayoutId id="2147483731" r:id="rId76"/>
    <p:sldLayoutId id="2147483732" r:id="rId77"/>
    <p:sldLayoutId id="2147483733" r:id="rId78"/>
    <p:sldLayoutId id="2147483734" r:id="rId79"/>
    <p:sldLayoutId id="2147483735" r:id="rId80"/>
    <p:sldLayoutId id="2147483736" r:id="rId81"/>
    <p:sldLayoutId id="2147483737" r:id="rId82"/>
    <p:sldLayoutId id="2147483738" r:id="rId83"/>
    <p:sldLayoutId id="2147483739" r:id="rId84"/>
    <p:sldLayoutId id="2147483740" r:id="rId85"/>
    <p:sldLayoutId id="2147483741" r:id="rId86"/>
    <p:sldLayoutId id="2147483742" r:id="rId87"/>
    <p:sldLayoutId id="2147483743" r:id="rId88"/>
    <p:sldLayoutId id="2147483744" r:id="rId89"/>
    <p:sldLayoutId id="2147483745" r:id="rId90"/>
    <p:sldLayoutId id="2147483746" r:id="rId91"/>
    <p:sldLayoutId id="2147483747" r:id="rId92"/>
    <p:sldLayoutId id="2147483748" r:id="rId93"/>
    <p:sldLayoutId id="2147483749" r:id="rId94"/>
    <p:sldLayoutId id="2147483750" r:id="rId95"/>
    <p:sldLayoutId id="2147483751" r:id="rId96"/>
    <p:sldLayoutId id="2147483752" r:id="rId97"/>
    <p:sldLayoutId id="2147483753" r:id="rId98"/>
    <p:sldLayoutId id="2147483754" r:id="rId99"/>
    <p:sldLayoutId id="2147483755" r:id="rId100"/>
    <p:sldLayoutId id="2147483756" r:id="rId101"/>
    <p:sldLayoutId id="2147483757" r:id="rId102"/>
    <p:sldLayoutId id="2147483758" r:id="rId103"/>
    <p:sldLayoutId id="2147483759" r:id="rId104"/>
    <p:sldLayoutId id="2147483760" r:id="rId105"/>
    <p:sldLayoutId id="2147483761" r:id="rId106"/>
    <p:sldLayoutId id="2147483762" r:id="rId107"/>
    <p:sldLayoutId id="2147483763" r:id="rId108"/>
    <p:sldLayoutId id="2147483764" r:id="rId109"/>
    <p:sldLayoutId id="2147483765" r:id="rId110"/>
    <p:sldLayoutId id="2147483766" r:id="rId111"/>
    <p:sldLayoutId id="2147483768" r:id="rId112"/>
    <p:sldLayoutId id="2147483769" r:id="rId113"/>
    <p:sldLayoutId id="2147483770" r:id="rId114"/>
    <p:sldLayoutId id="2147483771" r:id="rId115"/>
    <p:sldLayoutId id="2147483772" r:id="rId116"/>
    <p:sldLayoutId id="2147483774" r:id="rId117"/>
    <p:sldLayoutId id="2147483775" r:id="rId118"/>
    <p:sldLayoutId id="2147483776" r:id="rId119"/>
    <p:sldLayoutId id="2147483777" r:id="rId120"/>
    <p:sldLayoutId id="2147483778" r:id="rId121"/>
    <p:sldLayoutId id="2147483779" r:id="rId122"/>
    <p:sldLayoutId id="2147483780" r:id="rId123"/>
    <p:sldLayoutId id="2147483781" r:id="rId124"/>
    <p:sldLayoutId id="2147483782" r:id="rId125"/>
    <p:sldLayoutId id="2147483783" r:id="rId126"/>
    <p:sldLayoutId id="2147483784" r:id="rId127"/>
    <p:sldLayoutId id="2147483785" r:id="rId128"/>
    <p:sldLayoutId id="2147483786" r:id="rId129"/>
    <p:sldLayoutId id="2147483787" r:id="rId130"/>
    <p:sldLayoutId id="2147483788" r:id="rId131"/>
    <p:sldLayoutId id="2147483790" r:id="rId132"/>
    <p:sldLayoutId id="2147483791" r:id="rId133"/>
    <p:sldLayoutId id="2147483792" r:id="rId134"/>
    <p:sldLayoutId id="2147483793" r:id="rId135"/>
    <p:sldLayoutId id="2147483794" r:id="rId136"/>
    <p:sldLayoutId id="2147483795" r:id="rId137"/>
    <p:sldLayoutId id="2147483796" r:id="rId138"/>
    <p:sldLayoutId id="2147483797" r:id="rId139"/>
    <p:sldLayoutId id="2147483798" r:id="rId140"/>
    <p:sldLayoutId id="2147483799" r:id="rId141"/>
    <p:sldLayoutId id="2147483801" r:id="rId142"/>
    <p:sldLayoutId id="2147483802" r:id="rId143"/>
    <p:sldLayoutId id="2147483803" r:id="rId144"/>
    <p:sldLayoutId id="2147483804" r:id="rId145"/>
    <p:sldLayoutId id="2147483805" r:id="rId146"/>
    <p:sldLayoutId id="2147483806" r:id="rId147"/>
    <p:sldLayoutId id="2147483807" r:id="rId148"/>
    <p:sldLayoutId id="2147483808" r:id="rId149"/>
    <p:sldLayoutId id="2147483809" r:id="rId150"/>
    <p:sldLayoutId id="2147483810" r:id="rId151"/>
    <p:sldLayoutId id="2147483812" r:id="rId152"/>
    <p:sldLayoutId id="2147483813" r:id="rId153"/>
    <p:sldLayoutId id="2147483814" r:id="rId154"/>
    <p:sldLayoutId id="2147483815" r:id="rId155"/>
    <p:sldLayoutId id="2147483816" r:id="rId156"/>
    <p:sldLayoutId id="2147483818" r:id="rId157"/>
    <p:sldLayoutId id="2147483819" r:id="rId158"/>
    <p:sldLayoutId id="2147483820" r:id="rId159"/>
    <p:sldLayoutId id="2147483821" r:id="rId160"/>
    <p:sldLayoutId id="2147483822" r:id="rId161"/>
    <p:sldLayoutId id="2147483823" r:id="rId162"/>
    <p:sldLayoutId id="2147483824" r:id="rId163"/>
    <p:sldLayoutId id="2147483825" r:id="rId164"/>
    <p:sldLayoutId id="2147483826" r:id="rId165"/>
    <p:sldLayoutId id="2147483827" r:id="rId166"/>
    <p:sldLayoutId id="2147483830" r:id="rId167"/>
    <p:sldLayoutId id="2147483831" r:id="rId168"/>
    <p:sldLayoutId id="2147483832" r:id="rId169"/>
    <p:sldLayoutId id="2147483833" r:id="rId170"/>
    <p:sldLayoutId id="2147483835" r:id="rId171"/>
    <p:sldLayoutId id="2147483836" r:id="rId172"/>
    <p:sldLayoutId id="2147483837" r:id="rId173"/>
    <p:sldLayoutId id="2147483838" r:id="rId174"/>
    <p:sldLayoutId id="2147483839" r:id="rId175"/>
    <p:sldLayoutId id="2147483841" r:id="rId176"/>
    <p:sldLayoutId id="2147483842" r:id="rId177"/>
    <p:sldLayoutId id="2147483843" r:id="rId178"/>
    <p:sldLayoutId id="2147483844" r:id="rId179"/>
    <p:sldLayoutId id="2147483845" r:id="rId180"/>
    <p:sldLayoutId id="2147483846" r:id="rId181"/>
    <p:sldLayoutId id="2147483848" r:id="rId182"/>
    <p:sldLayoutId id="2147483849" r:id="rId183"/>
    <p:sldLayoutId id="2147483850" r:id="rId184"/>
    <p:sldLayoutId id="2147483851" r:id="rId185"/>
    <p:sldLayoutId id="2147483852" r:id="rId186"/>
    <p:sldLayoutId id="2147483853" r:id="rId187"/>
    <p:sldLayoutId id="2147483854" r:id="rId188"/>
    <p:sldLayoutId id="2147483855" r:id="rId189"/>
    <p:sldLayoutId id="2147483856" r:id="rId190"/>
    <p:sldLayoutId id="2147483857" r:id="rId191"/>
    <p:sldLayoutId id="2147483859" r:id="rId192"/>
    <p:sldLayoutId id="2147483860" r:id="rId193"/>
    <p:sldLayoutId id="2147483861" r:id="rId194"/>
    <p:sldLayoutId id="2147483862" r:id="rId195"/>
    <p:sldLayoutId id="2147483863" r:id="rId196"/>
    <p:sldLayoutId id="2147483864" r:id="rId197"/>
    <p:sldLayoutId id="2147483865" r:id="rId198"/>
    <p:sldLayoutId id="2147483866" r:id="rId199"/>
    <p:sldLayoutId id="2147483867" r:id="rId200"/>
    <p:sldLayoutId id="2147483868" r:id="rId201"/>
    <p:sldLayoutId id="2147483869" r:id="rId202"/>
    <p:sldLayoutId id="2147483870" r:id="rId203"/>
    <p:sldLayoutId id="2147483871" r:id="rId204"/>
    <p:sldLayoutId id="2147483872" r:id="rId205"/>
    <p:sldLayoutId id="2147483873" r:id="rId206"/>
    <p:sldLayoutId id="2147483874" r:id="rId207"/>
    <p:sldLayoutId id="2147483875" r:id="rId208"/>
    <p:sldLayoutId id="2147483876" r:id="rId209"/>
    <p:sldLayoutId id="2147483877" r:id="rId210"/>
    <p:sldLayoutId id="2147483878" r:id="rId211"/>
    <p:sldLayoutId id="2147483879" r:id="rId212"/>
    <p:sldLayoutId id="2147483881" r:id="rId213"/>
    <p:sldLayoutId id="2147483882" r:id="rId214"/>
    <p:sldLayoutId id="2147483883" r:id="rId215"/>
    <p:sldLayoutId id="2147483884" r:id="rId216"/>
    <p:sldLayoutId id="2147483885" r:id="rId217"/>
    <p:sldLayoutId id="2147483887" r:id="rId218"/>
    <p:sldLayoutId id="2147483888" r:id="rId219"/>
    <p:sldLayoutId id="2147483889" r:id="rId220"/>
    <p:sldLayoutId id="2147483890" r:id="rId221"/>
    <p:sldLayoutId id="2147483892" r:id="rId222"/>
    <p:sldLayoutId id="2147483893" r:id="rId223"/>
    <p:sldLayoutId id="2147483894" r:id="rId224"/>
    <p:sldLayoutId id="2147483895" r:id="rId225"/>
    <p:sldLayoutId id="2147483896" r:id="rId226"/>
    <p:sldLayoutId id="2147483897" r:id="rId227"/>
    <p:sldLayoutId id="2147483898" r:id="rId228"/>
    <p:sldLayoutId id="2147483899" r:id="rId229"/>
    <p:sldLayoutId id="2147483900" r:id="rId230"/>
    <p:sldLayoutId id="2147483901" r:id="rId231"/>
    <p:sldLayoutId id="2147483902" r:id="rId232"/>
    <p:sldLayoutId id="2147483903" r:id="rId233"/>
    <p:sldLayoutId id="2147483904" r:id="rId234"/>
    <p:sldLayoutId id="2147483905" r:id="rId235"/>
    <p:sldLayoutId id="2147483906" r:id="rId236"/>
    <p:sldLayoutId id="2147483907" r:id="rId237"/>
    <p:sldLayoutId id="2147483909" r:id="rId238"/>
    <p:sldLayoutId id="2147483910" r:id="rId239"/>
    <p:sldLayoutId id="2147483911" r:id="rId240"/>
    <p:sldLayoutId id="2147483912" r:id="rId241"/>
    <p:sldLayoutId id="2147483913" r:id="rId242"/>
    <p:sldLayoutId id="2147483914" r:id="rId243"/>
    <p:sldLayoutId id="2147483915" r:id="rId244"/>
    <p:sldLayoutId id="2147483916" r:id="rId245"/>
    <p:sldLayoutId id="2147483917" r:id="rId246"/>
    <p:sldLayoutId id="2147483920" r:id="rId247"/>
    <p:sldLayoutId id="2147483921" r:id="rId248"/>
    <p:sldLayoutId id="2147483922" r:id="rId249"/>
    <p:sldLayoutId id="2147483923" r:id="rId250"/>
    <p:sldLayoutId id="2147483925" r:id="rId251"/>
    <p:sldLayoutId id="2147483926" r:id="rId252"/>
    <p:sldLayoutId id="2147483927" r:id="rId253"/>
    <p:sldLayoutId id="2147483928" r:id="rId254"/>
    <p:sldLayoutId id="2147483929" r:id="rId255"/>
    <p:sldLayoutId id="2147483930" r:id="rId256"/>
    <p:sldLayoutId id="2147483931" r:id="rId257"/>
    <p:sldLayoutId id="2147483932" r:id="rId258"/>
    <p:sldLayoutId id="2147483933" r:id="rId259"/>
    <p:sldLayoutId id="2147483934" r:id="rId260"/>
    <p:sldLayoutId id="2147483935" r:id="rId261"/>
    <p:sldLayoutId id="2147483936" r:id="rId262"/>
    <p:sldLayoutId id="2147483937" r:id="rId263"/>
    <p:sldLayoutId id="2147483938" r:id="rId264"/>
    <p:sldLayoutId id="2147483939" r:id="rId265"/>
    <p:sldLayoutId id="2147483940" r:id="rId266"/>
    <p:sldLayoutId id="2147483941" r:id="rId267"/>
    <p:sldLayoutId id="2147483942" r:id="rId268"/>
    <p:sldLayoutId id="2147483943" r:id="rId269"/>
    <p:sldLayoutId id="2147483945" r:id="rId270"/>
    <p:sldLayoutId id="2147483946" r:id="rId271"/>
    <p:sldLayoutId id="2147483947" r:id="rId272"/>
    <p:sldLayoutId id="2147483948" r:id="rId273"/>
    <p:sldLayoutId id="2147483949" r:id="rId274"/>
    <p:sldLayoutId id="2147483950" r:id="rId275"/>
    <p:sldLayoutId id="2147483951" r:id="rId276"/>
    <p:sldLayoutId id="2147483952" r:id="rId277"/>
    <p:sldLayoutId id="2147483953" r:id="rId278"/>
    <p:sldLayoutId id="2147483954" r:id="rId279"/>
    <p:sldLayoutId id="2147483956" r:id="rId280"/>
    <p:sldLayoutId id="2147483957" r:id="rId281"/>
    <p:sldLayoutId id="2147483958" r:id="rId282"/>
    <p:sldLayoutId id="2147483959" r:id="rId283"/>
    <p:sldLayoutId id="2147483960" r:id="rId284"/>
    <p:sldLayoutId id="2147483961" r:id="rId285"/>
    <p:sldLayoutId id="2147483962" r:id="rId286"/>
    <p:sldLayoutId id="2147483963" r:id="rId287"/>
    <p:sldLayoutId id="2147483964" r:id="rId288"/>
    <p:sldLayoutId id="2147483965" r:id="rId289"/>
    <p:sldLayoutId id="2147483966" r:id="rId290"/>
    <p:sldLayoutId id="2147483967" r:id="rId291"/>
    <p:sldLayoutId id="2147483968" r:id="rId292"/>
    <p:sldLayoutId id="2147483969" r:id="rId293"/>
    <p:sldLayoutId id="2147483970" r:id="rId294"/>
    <p:sldLayoutId id="2147483977" r:id="rId295"/>
    <p:sldLayoutId id="2147483978" r:id="rId296"/>
    <p:sldLayoutId id="2147483983" r:id="rId297"/>
    <p:sldLayoutId id="2147483984" r:id="rId298"/>
    <p:sldLayoutId id="2147483985" r:id="rId299"/>
    <p:sldLayoutId id="2147483986" r:id="rId300"/>
    <p:sldLayoutId id="2147483987" r:id="rId301"/>
    <p:sldLayoutId id="2147483988" r:id="rId302"/>
    <p:sldLayoutId id="2147483989" r:id="rId303"/>
    <p:sldLayoutId id="2147483990" r:id="rId304"/>
    <p:sldLayoutId id="2147483991" r:id="rId305"/>
    <p:sldLayoutId id="2147483992" r:id="rId306"/>
    <p:sldLayoutId id="2147483993" r:id="rId307"/>
    <p:sldLayoutId id="2147483994" r:id="rId308"/>
    <p:sldLayoutId id="2147483996" r:id="rId309"/>
    <p:sldLayoutId id="2147483997" r:id="rId310"/>
    <p:sldLayoutId id="2147483998" r:id="rId311"/>
    <p:sldLayoutId id="2147483999" r:id="rId312"/>
    <p:sldLayoutId id="2147484000" r:id="rId313"/>
    <p:sldLayoutId id="2147484001" r:id="rId314"/>
    <p:sldLayoutId id="2147484002" r:id="rId315"/>
    <p:sldLayoutId id="2147484003" r:id="rId316"/>
    <p:sldLayoutId id="2147484004" r:id="rId317"/>
    <p:sldLayoutId id="2147484005" r:id="rId318"/>
    <p:sldLayoutId id="2147484006" r:id="rId319"/>
    <p:sldLayoutId id="2147484007" r:id="rId320"/>
    <p:sldLayoutId id="2147484008" r:id="rId321"/>
    <p:sldLayoutId id="2147484009" r:id="rId322"/>
    <p:sldLayoutId id="2147484010" r:id="rId323"/>
    <p:sldLayoutId id="2147484011" r:id="rId324"/>
    <p:sldLayoutId id="2147484012" r:id="rId325"/>
    <p:sldLayoutId id="2147484013" r:id="rId326"/>
    <p:sldLayoutId id="2147484014" r:id="rId327"/>
    <p:sldLayoutId id="2147484015" r:id="rId328"/>
    <p:sldLayoutId id="2147484016" r:id="rId329"/>
    <p:sldLayoutId id="2147484017"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950538979"/>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74365363"/>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787888805"/>
      </p:ext>
    </p:extLst>
  </p:cSld>
  <p:clrMap bg1="lt1" tx1="dk1" bg2="lt2" tx2="dk2" accent1="accent1" accent2="accent2" accent3="accent3" accent4="accent4" accent5="accent5" accent6="accent6" hlink="hlink" folHlink="folHlink"/>
  <p:sldLayoutIdLst>
    <p:sldLayoutId id="21474844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fld id="{86CB4B4D-7CA3-9044-876B-883B54F8677D}" type="slidenum">
              <a:rPr lang="en-US" smtClean="0"/>
              <a:pPr/>
              <a:t>‹#›</a:t>
            </a:fld>
            <a:endParaRPr lang="en-US"/>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287900"/>
      </p:ext>
    </p:extLst>
  </p:cSld>
  <p:clrMap bg1="dk2" tx1="lt1" bg2="dk1" tx2="lt2" accent1="accent1" accent2="accent2" accent3="accent3" accent4="accent4" accent5="accent5" accent6="accent6" hlink="hlink" folHlink="folHlink"/>
  <p:sldLayoutIdLst>
    <p:sldLayoutId id="214748441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9534778"/>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45008742"/>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544397306"/>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43212482"/>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773556380"/>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489474691"/>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hemeOverride" Target="../theme/themeOverride5.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5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5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5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5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5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3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hemeOverride" Target="../theme/themeOverride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3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hemeOverride" Target="../theme/themeOverride8.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hemeOverride" Target="../theme/themeOverr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63.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hemeOverride" Target="../theme/themeOverride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43.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2.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3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3.jpeg"/><Relationship Id="rId1" Type="http://schemas.openxmlformats.org/officeDocument/2006/relationships/slideLayout" Target="../slideLayouts/slideLayout232.xml"/><Relationship Id="rId4" Type="http://schemas.openxmlformats.org/officeDocument/2006/relationships/image" Target="../media/image21.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85.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33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3.xml"/><Relationship Id="rId1" Type="http://schemas.openxmlformats.org/officeDocument/2006/relationships/themeOverride" Target="../theme/themeOverride10.xml"/><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3.xml"/><Relationship Id="rId1" Type="http://schemas.openxmlformats.org/officeDocument/2006/relationships/themeOverride" Target="../theme/themeOverr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6.jpeg"/><Relationship Id="rId1" Type="http://schemas.openxmlformats.org/officeDocument/2006/relationships/slideLayout" Target="../slideLayouts/slideLayout379.xml"/><Relationship Id="rId4" Type="http://schemas.openxmlformats.org/officeDocument/2006/relationships/image" Target="../media/image21.jpeg"/></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385.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38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hemeOverride" Target="../theme/themeOverride4.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385.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385.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2.jpeg"/><Relationship Id="rId1" Type="http://schemas.openxmlformats.org/officeDocument/2006/relationships/slideLayout" Target="../slideLayouts/slideLayout391.xml"/><Relationship Id="rId4" Type="http://schemas.openxmlformats.org/officeDocument/2006/relationships/image" Target="../media/image21.jpe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408.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408.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408.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408.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41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419.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419.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419.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91.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1.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3.jpeg"/><Relationship Id="rId1" Type="http://schemas.openxmlformats.org/officeDocument/2006/relationships/slideLayout" Target="../slideLayouts/slideLayout357.xml"/><Relationship Id="rId4" Type="http://schemas.openxmlformats.org/officeDocument/2006/relationships/image" Target="../media/image21.jpeg"/></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36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35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3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352.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352.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363.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363.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363.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6.xml"/><Relationship Id="rId1" Type="http://schemas.openxmlformats.org/officeDocument/2006/relationships/slideLayout" Target="../slideLayouts/slideLayout33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33.xml"/><Relationship Id="rId1" Type="http://schemas.openxmlformats.org/officeDocument/2006/relationships/themeOverride" Target="../theme/themeOverride12.xml"/><Relationship Id="rId4" Type="http://schemas.openxmlformats.org/officeDocument/2006/relationships/image" Target="../media/image11.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33.xml"/><Relationship Id="rId1" Type="http://schemas.openxmlformats.org/officeDocument/2006/relationships/themeOverride" Target="../theme/themeOverride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38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3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385.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385.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385.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333.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333.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33.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33.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33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368.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78" name="Picture 2" descr="Picture 2"/>
          <p:cNvPicPr>
            <a:picLocks noChangeAspect="1"/>
          </p:cNvPicPr>
          <p:nvPr/>
        </p:nvPicPr>
        <p:blipFill>
          <a:blip r:embed="rId4" cstate="print"/>
          <a:stretch>
            <a:fillRect/>
          </a:stretch>
        </p:blipFill>
        <p:spPr>
          <a:xfrm>
            <a:off x="-36513" y="476672"/>
            <a:ext cx="9263069" cy="5472609"/>
          </a:xfrm>
          <a:prstGeom prst="rect">
            <a:avLst/>
          </a:prstGeom>
          <a:ln w="12700">
            <a:miter lim="400000"/>
          </a:ln>
        </p:spPr>
      </p:pic>
      <p:sp>
        <p:nvSpPr>
          <p:cNvPr id="4479" name="Rectangle 2"/>
          <p:cNvSpPr txBox="1"/>
          <p:nvPr/>
        </p:nvSpPr>
        <p:spPr>
          <a:xfrm>
            <a:off x="21906" y="3498311"/>
            <a:ext cx="9052561" cy="93801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5400" b="1" i="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1" i="0" u="none" strike="noStrike" kern="0" cap="none" spc="0" normalizeH="0" baseline="0" noProof="0" dirty="0" err="1">
                <a:ln>
                  <a:noFill/>
                </a:ln>
                <a:solidFill>
                  <a:srgbClr val="FFFFFF"/>
                </a:solidFill>
                <a:effectLst>
                  <a:glow rad="228600">
                    <a:srgbClr val="000000">
                      <a:alpha val="79637"/>
                    </a:srgbClr>
                  </a:glow>
                </a:effectLst>
                <a:uLnTx/>
                <a:uFillTx/>
                <a:latin typeface="Arial"/>
                <a:cs typeface="Arial"/>
                <a:sym typeface="Arial"/>
              </a:rPr>
              <a:t>إنجيل</a:t>
            </a:r>
            <a:r>
              <a:rPr kumimoji="0" sz="5400" b="1" i="0" u="none" strike="noStrike" kern="0" cap="none" spc="0" normalizeH="0" baseline="0" noProof="0" dirty="0">
                <a:ln>
                  <a:noFill/>
                </a:ln>
                <a:solidFill>
                  <a:srgbClr val="FFFFFF"/>
                </a:solidFill>
                <a:effectLst>
                  <a:glow rad="228600">
                    <a:srgbClr val="000000">
                      <a:alpha val="79637"/>
                    </a:srgbClr>
                  </a:glow>
                </a:effectLst>
                <a:uLnTx/>
                <a:uFillTx/>
                <a:latin typeface="Arial"/>
                <a:cs typeface="Arial"/>
                <a:sym typeface="Arial"/>
              </a:rPr>
              <a:t> </a:t>
            </a:r>
            <a:r>
              <a:rPr kumimoji="0" sz="5400" b="1" i="0" u="none" strike="noStrike" kern="0" cap="none" spc="0" normalizeH="0" baseline="0" noProof="0" dirty="0" err="1">
                <a:ln>
                  <a:noFill/>
                </a:ln>
                <a:solidFill>
                  <a:srgbClr val="FFFFFF"/>
                </a:solidFill>
                <a:effectLst>
                  <a:glow rad="228600">
                    <a:srgbClr val="000000">
                      <a:alpha val="79637"/>
                    </a:srgbClr>
                  </a:glow>
                </a:effectLst>
                <a:uLnTx/>
                <a:uFillTx/>
                <a:latin typeface="Arial"/>
                <a:cs typeface="Arial"/>
                <a:sym typeface="Arial"/>
              </a:rPr>
              <a:t>مرقس</a:t>
            </a:r>
            <a:r>
              <a:rPr kumimoji="0" sz="5400" b="1" i="0" u="none" strike="noStrike" kern="0" cap="none" spc="0" normalizeH="0" baseline="0" noProof="0" dirty="0">
                <a:ln>
                  <a:noFill/>
                </a:ln>
                <a:solidFill>
                  <a:srgbClr val="FFFFFF"/>
                </a:solidFill>
                <a:effectLst>
                  <a:glow rad="228600">
                    <a:srgbClr val="000000">
                      <a:alpha val="79637"/>
                    </a:srgbClr>
                  </a:glow>
                </a:effectLst>
                <a:uLnTx/>
                <a:uFillTx/>
                <a:latin typeface="Arial"/>
                <a:cs typeface="Arial"/>
                <a:sym typeface="Arial"/>
              </a:rPr>
              <a:t> </a:t>
            </a:r>
          </a:p>
        </p:txBody>
      </p:sp>
      <p:sp>
        <p:nvSpPr>
          <p:cNvPr id="4480" name="Rectangle 2"/>
          <p:cNvSpPr txBox="1">
            <a:spLocks noGrp="1"/>
          </p:cNvSpPr>
          <p:nvPr>
            <p:ph type="title"/>
          </p:nvPr>
        </p:nvSpPr>
        <p:spPr>
          <a:xfrm>
            <a:off x="-1" y="476672"/>
            <a:ext cx="9120189" cy="1446653"/>
          </a:xfrm>
          <a:prstGeom prst="rect">
            <a:avLst/>
          </a:prstGeom>
          <a:effectLst>
            <a:outerShdw blurRad="63500" dist="35921" dir="2700000" rotWithShape="0">
              <a:srgbClr val="000000">
                <a:alpha val="74998"/>
              </a:srgbClr>
            </a:outerShdw>
          </a:effectLst>
        </p:spPr>
        <p:txBody>
          <a:bodyPr/>
          <a:lstStyle>
            <a:lvl1pPr>
              <a:defRPr sz="8800" b="1"/>
            </a:lvl1pPr>
          </a:lstStyle>
          <a:p>
            <a:pPr>
              <a:defRPr/>
            </a:pPr>
            <a:r>
              <a:rPr dirty="0">
                <a:solidFill>
                  <a:srgbClr val="FFFFFF"/>
                </a:solidFill>
                <a:effectLst>
                  <a:glow rad="228600">
                    <a:srgbClr val="000000">
                      <a:alpha val="79637"/>
                    </a:srgbClr>
                  </a:glow>
                </a:effectLst>
              </a:rPr>
              <a:t>ك</a:t>
            </a:r>
            <a:r>
              <a:rPr lang="ar-JO" dirty="0">
                <a:solidFill>
                  <a:srgbClr val="FFFFFF"/>
                </a:solidFill>
                <a:effectLst>
                  <a:glow rad="228600">
                    <a:srgbClr val="000000">
                      <a:alpha val="79637"/>
                    </a:srgbClr>
                  </a:glow>
                </a:effectLst>
              </a:rPr>
              <a:t>ُ</a:t>
            </a:r>
            <a:r>
              <a:rPr dirty="0">
                <a:solidFill>
                  <a:srgbClr val="FFFFFF"/>
                </a:solidFill>
                <a:effectLst>
                  <a:glow rad="228600">
                    <a:srgbClr val="000000">
                      <a:alpha val="79637"/>
                    </a:srgbClr>
                  </a:glow>
                </a:effectLst>
              </a:rPr>
              <a:t>ن</a:t>
            </a:r>
            <a:r>
              <a:rPr lang="ar-JO" dirty="0">
                <a:solidFill>
                  <a:srgbClr val="FFFFFF"/>
                </a:solidFill>
                <a:effectLst>
                  <a:glow rad="228600">
                    <a:srgbClr val="000000">
                      <a:alpha val="79637"/>
                    </a:srgbClr>
                  </a:glow>
                </a:effectLst>
              </a:rPr>
              <a:t>ْ</a:t>
            </a:r>
            <a:r>
              <a:rPr dirty="0">
                <a:solidFill>
                  <a:srgbClr val="FFFFFF"/>
                </a:solidFill>
                <a:effectLst>
                  <a:glow rad="228600">
                    <a:srgbClr val="000000">
                      <a:alpha val="79637"/>
                    </a:srgbClr>
                  </a:glow>
                </a:effectLst>
              </a:rPr>
              <a:t> تلميذ</a:t>
            </a:r>
            <a:r>
              <a:rPr lang="ar-JO" dirty="0">
                <a:solidFill>
                  <a:srgbClr val="FFFFFF"/>
                </a:solidFill>
                <a:effectLst>
                  <a:glow rad="228600">
                    <a:srgbClr val="000000">
                      <a:alpha val="79637"/>
                    </a:srgbClr>
                  </a:glow>
                </a:effectLst>
              </a:rPr>
              <a:t>اً</a:t>
            </a:r>
            <a:endParaRPr dirty="0">
              <a:solidFill>
                <a:srgbClr val="FFFFFF"/>
              </a:solidFill>
              <a:effectLst>
                <a:glow rad="228600">
                  <a:srgbClr val="000000">
                    <a:alpha val="79637"/>
                  </a:srgbClr>
                </a:glow>
              </a:effectLst>
            </a:endParaRPr>
          </a:p>
        </p:txBody>
      </p:sp>
      <p:grpSp>
        <p:nvGrpSpPr>
          <p:cNvPr id="4483" name="Text Box 5"/>
          <p:cNvGrpSpPr/>
          <p:nvPr/>
        </p:nvGrpSpPr>
        <p:grpSpPr>
          <a:xfrm>
            <a:off x="-23813" y="5411348"/>
            <a:ext cx="9228217" cy="1446653"/>
            <a:chOff x="0" y="0"/>
            <a:chExt cx="9228216" cy="765175"/>
          </a:xfrm>
        </p:grpSpPr>
        <p:sp>
          <p:nvSpPr>
            <p:cNvPr id="4481" name="Rectangle"/>
            <p:cNvSpPr/>
            <p:nvPr/>
          </p:nvSpPr>
          <p:spPr>
            <a:xfrm>
              <a:off x="0" y="0"/>
              <a:ext cx="9228216" cy="765175"/>
            </a:xfrm>
            <a:prstGeom prst="rect">
              <a:avLst/>
            </a:prstGeom>
            <a:solidFill>
              <a:srgbClr val="050A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000000"/>
                  </a:solidFill>
                  <a:latin typeface="Verdana"/>
                  <a:ea typeface="Verdana"/>
                  <a:cs typeface="Verdana"/>
                  <a:sym typeface="Verdana"/>
                </a:defRPr>
              </a:pPr>
              <a:endParaRPr kumimoji="0" sz="24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4482" name="د. ريك جريفيث •   مركز الدراسات اللاهوتية الأردني…"/>
            <p:cNvSpPr txBox="1"/>
            <p:nvPr/>
          </p:nvSpPr>
          <p:spPr>
            <a:xfrm>
              <a:off x="45720" y="81425"/>
              <a:ext cx="9136776" cy="602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000" b="1">
                  <a:solidFill>
                    <a:srgbClr val="FFFFFF"/>
                  </a:solidFill>
                  <a:effectLst>
                    <a:outerShdw blurRad="38100" dist="38100" dir="2700000" rotWithShape="0">
                      <a:srgbClr val="000000"/>
                    </a:outerShdw>
                  </a:effectLst>
                </a:defRPr>
              </a:pPr>
              <a:r>
                <a:rPr kumimoji="0"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a:cs typeface="Arial"/>
                  <a:sym typeface="Arial"/>
                </a:rPr>
                <a:t>  د</a:t>
              </a:r>
              <a:r>
                <a:rPr lang="ar-JO" sz="2000" b="1" dirty="0">
                  <a:solidFill>
                    <a:srgbClr val="FFFFFF"/>
                  </a:solidFill>
                  <a:effectLst>
                    <a:outerShdw blurRad="38100" dist="38100" dir="2700000" rotWithShape="0">
                      <a:srgbClr val="000000"/>
                    </a:outerShdw>
                  </a:effectLst>
                  <a:latin typeface="Arial"/>
                  <a:cs typeface="Arial"/>
                </a:rPr>
                <a:t>. </a:t>
              </a:r>
              <a:r>
                <a:rPr sz="2000" b="1" dirty="0" err="1">
                  <a:solidFill>
                    <a:srgbClr val="FFFFFF"/>
                  </a:solidFill>
                  <a:effectLst>
                    <a:outerShdw blurRad="38100" dist="38100" dir="2700000" rotWithShape="0">
                      <a:srgbClr val="000000"/>
                    </a:outerShdw>
                  </a:effectLst>
                  <a:latin typeface="Arial"/>
                  <a:cs typeface="Arial"/>
                </a:rPr>
                <a:t>ريك</a:t>
              </a:r>
              <a:r>
                <a:rPr sz="2000" b="1" dirty="0">
                  <a:solidFill>
                    <a:srgbClr val="FFFFFF"/>
                  </a:solidFill>
                  <a:effectLst>
                    <a:outerShdw blurRad="38100" dist="38100" dir="2700000" rotWithShape="0">
                      <a:srgbClr val="000000"/>
                    </a:outerShdw>
                  </a:effectLst>
                  <a:latin typeface="Arial"/>
                  <a:cs typeface="Arial"/>
                </a:rPr>
                <a:t> </a:t>
              </a:r>
              <a:r>
                <a:rPr lang="ar-JO" sz="2000" b="1" dirty="0">
                  <a:solidFill>
                    <a:srgbClr val="FFFFFF"/>
                  </a:solidFill>
                  <a:effectLst>
                    <a:outerShdw blurRad="38100" dist="38100" dir="2700000" rotWithShape="0">
                      <a:srgbClr val="000000"/>
                    </a:outerShdw>
                  </a:effectLst>
                  <a:latin typeface="Arial"/>
                  <a:cs typeface="Arial"/>
                </a:rPr>
                <a:t>غ</a:t>
              </a:r>
              <a:r>
                <a:rPr sz="2000" b="1" dirty="0" err="1">
                  <a:solidFill>
                    <a:srgbClr val="FFFFFF"/>
                  </a:solidFill>
                  <a:effectLst>
                    <a:outerShdw blurRad="38100" dist="38100" dir="2700000" rotWithShape="0">
                      <a:srgbClr val="000000"/>
                    </a:outerShdw>
                  </a:effectLst>
                  <a:latin typeface="Arial"/>
                  <a:cs typeface="Arial"/>
                </a:rPr>
                <a:t>ريفيث</a:t>
              </a:r>
              <a:r>
                <a:rPr sz="2000" b="1" dirty="0">
                  <a:solidFill>
                    <a:srgbClr val="FFFFFF"/>
                  </a:solidFill>
                  <a:effectLst>
                    <a:outerShdw blurRad="38100" dist="38100" dir="2700000" rotWithShape="0">
                      <a:srgbClr val="000000"/>
                    </a:outerShdw>
                  </a:effectLst>
                  <a:latin typeface="Arial"/>
                  <a:cs typeface="Arial"/>
                </a:rPr>
                <a:t> </a:t>
              </a:r>
              <a:r>
                <a:rPr lang="ar-JO" sz="2000" b="1" dirty="0">
                  <a:solidFill>
                    <a:srgbClr val="FFFFFF"/>
                  </a:solidFill>
                  <a:effectLst>
                    <a:outerShdw blurRad="38100" dist="38100" dir="2700000" rotWithShape="0">
                      <a:srgbClr val="000000"/>
                    </a:outerShdw>
                  </a:effectLst>
                  <a:latin typeface="Arial"/>
                  <a:cs typeface="Arial"/>
                </a:rPr>
                <a:t> *</a:t>
              </a:r>
              <a:r>
                <a:rPr lang="en-US" sz="2000" b="1" dirty="0">
                  <a:solidFill>
                    <a:srgbClr val="FFFFFF"/>
                  </a:solidFill>
                  <a:effectLst>
                    <a:outerShdw blurRad="38100" dist="38100" dir="2700000" rotWithShape="0">
                      <a:srgbClr val="000000"/>
                    </a:outerShdw>
                  </a:effectLst>
                  <a:latin typeface="Arial"/>
                  <a:cs typeface="Arial"/>
                </a:rPr>
                <a:t> </a:t>
              </a:r>
              <a:r>
                <a:rPr lang="ar-JO" sz="2000" b="1" dirty="0">
                  <a:solidFill>
                    <a:srgbClr val="FFFFFF"/>
                  </a:solidFill>
                  <a:effectLst>
                    <a:outerShdw blurRad="38100" dist="38100" dir="2700000" rotWithShape="0">
                      <a:srgbClr val="000000"/>
                    </a:outerShdw>
                  </a:effectLst>
                  <a:latin typeface="Arial"/>
                  <a:cs typeface="Arial"/>
                </a:rPr>
                <a:t>مؤسَّسة</a:t>
              </a:r>
              <a:r>
                <a:rPr sz="2000" b="1" dirty="0">
                  <a:solidFill>
                    <a:srgbClr val="FFFFFF"/>
                  </a:solidFill>
                  <a:effectLst>
                    <a:outerShdw blurRad="38100" dist="38100" dir="2700000" rotWithShape="0">
                      <a:srgbClr val="000000"/>
                    </a:outerShdw>
                  </a:effectLst>
                  <a:latin typeface="Arial"/>
                  <a:cs typeface="Arial"/>
                </a:rPr>
                <a:t> </a:t>
              </a:r>
              <a:r>
                <a:rPr sz="2000" b="1" dirty="0" err="1">
                  <a:solidFill>
                    <a:srgbClr val="FFFFFF"/>
                  </a:solidFill>
                  <a:effectLst>
                    <a:outerShdw blurRad="38100" dist="38100" dir="2700000" rotWithShape="0">
                      <a:srgbClr val="000000"/>
                    </a:outerShdw>
                  </a:effectLst>
                  <a:latin typeface="Arial"/>
                  <a:cs typeface="Arial"/>
                </a:rPr>
                <a:t>الدراسات</a:t>
              </a:r>
              <a:r>
                <a:rPr sz="2000" b="1" dirty="0">
                  <a:solidFill>
                    <a:srgbClr val="FFFFFF"/>
                  </a:solidFill>
                  <a:effectLst>
                    <a:outerShdw blurRad="38100" dist="38100" dir="2700000" rotWithShape="0">
                      <a:srgbClr val="000000"/>
                    </a:outerShdw>
                  </a:effectLst>
                  <a:latin typeface="Arial"/>
                  <a:cs typeface="Arial"/>
                </a:rPr>
                <a:t> </a:t>
              </a:r>
              <a:r>
                <a:rPr sz="2000" b="1" dirty="0" err="1">
                  <a:solidFill>
                    <a:srgbClr val="FFFFFF"/>
                  </a:solidFill>
                  <a:effectLst>
                    <a:outerShdw blurRad="38100" dist="38100" dir="2700000" rotWithShape="0">
                      <a:srgbClr val="000000"/>
                    </a:outerShdw>
                  </a:effectLst>
                  <a:latin typeface="Arial"/>
                  <a:cs typeface="Arial"/>
                </a:rPr>
                <a:t>اللاهوتي</a:t>
              </a:r>
              <a:r>
                <a:rPr lang="ar-JO" sz="2000" b="1" dirty="0">
                  <a:solidFill>
                    <a:srgbClr val="FFFFFF"/>
                  </a:solidFill>
                  <a:effectLst>
                    <a:outerShdw blurRad="38100" dist="38100" dir="2700000" rotWithShape="0">
                      <a:srgbClr val="000000"/>
                    </a:outerShdw>
                  </a:effectLst>
                  <a:latin typeface="Arial"/>
                  <a:cs typeface="Arial"/>
                </a:rPr>
                <a:t>َّ</a:t>
              </a:r>
              <a:r>
                <a:rPr sz="2000" b="1" dirty="0">
                  <a:solidFill>
                    <a:srgbClr val="FFFFFF"/>
                  </a:solidFill>
                  <a:effectLst>
                    <a:outerShdw blurRad="38100" dist="38100" dir="2700000" rotWithShape="0">
                      <a:srgbClr val="000000"/>
                    </a:outerShdw>
                  </a:effectLst>
                  <a:latin typeface="Arial"/>
                  <a:cs typeface="Arial"/>
                </a:rPr>
                <a:t>ة </a:t>
              </a:r>
              <a:r>
                <a:rPr sz="2000" b="1" dirty="0" err="1">
                  <a:solidFill>
                    <a:srgbClr val="FFFFFF"/>
                  </a:solidFill>
                  <a:effectLst>
                    <a:outerShdw blurRad="38100" dist="38100" dir="2700000" rotWithShape="0">
                      <a:srgbClr val="000000"/>
                    </a:outerShdw>
                  </a:effectLst>
                  <a:latin typeface="Arial"/>
                  <a:cs typeface="Arial"/>
                </a:rPr>
                <a:t>الأردني</a:t>
              </a:r>
              <a:r>
                <a:rPr lang="ar-JO" sz="2000" b="1" dirty="0">
                  <a:solidFill>
                    <a:srgbClr val="FFFFFF"/>
                  </a:solidFill>
                  <a:effectLst>
                    <a:outerShdw blurRad="38100" dist="38100" dir="2700000" rotWithShape="0">
                      <a:srgbClr val="000000"/>
                    </a:outerShdw>
                  </a:effectLst>
                  <a:latin typeface="Arial"/>
                  <a:cs typeface="Arial"/>
                </a:rPr>
                <a:t>َّة</a:t>
              </a:r>
              <a:r>
                <a:rPr sz="2000" b="1" dirty="0">
                  <a:solidFill>
                    <a:srgbClr val="FFFFFF"/>
                  </a:solidFill>
                  <a:effectLst>
                    <a:outerShdw blurRad="38100" dist="38100" dir="2700000" rotWithShape="0">
                      <a:srgbClr val="000000"/>
                    </a:outerShdw>
                  </a:effectLst>
                  <a:latin typeface="Arial"/>
                  <a:cs typeface="Arial"/>
                </a:rPr>
                <a:t> </a:t>
              </a: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dirty="0">
                  <a:solidFill>
                    <a:srgbClr val="FFFFFF"/>
                  </a:solidFill>
                  <a:effectLst>
                    <a:outerShdw blurRad="38100" dist="38100" dir="2700000" rotWithShape="0">
                      <a:srgbClr val="000000"/>
                    </a:outerShdw>
                  </a:effectLst>
                  <a:latin typeface="Arial"/>
                  <a:cs typeface="Arial"/>
                </a:rPr>
                <a:t>يمكن تنزيل جميع الملفَّات بلغاتٍ كثيرةٍ مجَّانًا من الموقع الإلكترونيّ: </a:t>
              </a:r>
              <a:endParaRPr lang="en-US" sz="2000" b="1" dirty="0">
                <a:solidFill>
                  <a:srgbClr val="FFFFFF"/>
                </a:solidFill>
                <a:effectLst>
                  <a:outerShdw blurRad="38100" dist="38100" dir="2700000" rotWithShape="0">
                    <a:srgbClr val="000000"/>
                  </a:outerShdw>
                </a:effectLst>
                <a:latin typeface="Arial"/>
                <a:cs typeface="Arial"/>
              </a:endParaRP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BibleStudyDownloads.org</a:t>
              </a:r>
            </a:p>
          </p:txBody>
        </p:sp>
      </p:gr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79"/>
                                        </p:tgtEl>
                                        <p:attrNameLst>
                                          <p:attrName>style.visibility</p:attrName>
                                        </p:attrNameLst>
                                      </p:cBhvr>
                                      <p:to>
                                        <p:strVal val="visible"/>
                                      </p:to>
                                    </p:set>
                                    <p:anim calcmode="lin" valueType="num">
                                      <p:cBhvr>
                                        <p:cTn id="7" dur="500" fill="hold"/>
                                        <p:tgtEl>
                                          <p:spTgt spid="4479"/>
                                        </p:tgtEl>
                                        <p:attrNameLst>
                                          <p:attrName>ppt_x</p:attrName>
                                        </p:attrNameLst>
                                      </p:cBhvr>
                                      <p:tavLst>
                                        <p:tav tm="0">
                                          <p:val>
                                            <p:strVal val="#ppt_x"/>
                                          </p:val>
                                        </p:tav>
                                        <p:tav tm="100000">
                                          <p:val>
                                            <p:strVal val="#ppt_x"/>
                                          </p:val>
                                        </p:tav>
                                      </p:tavLst>
                                    </p:anim>
                                    <p:anim calcmode="lin" valueType="num">
                                      <p:cBhvr>
                                        <p:cTn id="8" dur="500" fill="hold"/>
                                        <p:tgtEl>
                                          <p:spTgt spid="4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9" name="Rectangle 2"/>
          <p:cNvSpPr txBox="1">
            <a:spLocks noGrp="1"/>
          </p:cNvSpPr>
          <p:nvPr>
            <p:ph type="title" idx="4294967295"/>
          </p:nvPr>
        </p:nvSpPr>
        <p:spPr>
          <a:xfrm>
            <a:off x="0" y="-18257"/>
            <a:ext cx="9144000" cy="1143001"/>
          </a:xfrm>
          <a:prstGeom prst="rect">
            <a:avLst/>
          </a:prstGeom>
          <a:noFill/>
        </p:spPr>
        <p:txBody>
          <a:bodyPr/>
          <a:lstStyle/>
          <a:p>
            <a:pPr>
              <a:defRPr sz="4400"/>
            </a:pPr>
            <a:r>
              <a:rPr lang="ar-JO" dirty="0"/>
              <a:t>مَن هو مرقس؟</a:t>
            </a:r>
            <a:endParaRPr dirty="0"/>
          </a:p>
        </p:txBody>
      </p:sp>
      <p:pic>
        <p:nvPicPr>
          <p:cNvPr id="5140" name="Picture 1" descr="Picture 1"/>
          <p:cNvPicPr>
            <a:picLocks noChangeAspect="1"/>
          </p:cNvPicPr>
          <p:nvPr/>
        </p:nvPicPr>
        <p:blipFill>
          <a:blip r:embed="rId3" cstate="print"/>
          <a:stretch>
            <a:fillRect/>
          </a:stretch>
        </p:blipFill>
        <p:spPr>
          <a:xfrm>
            <a:off x="4836348" y="1394476"/>
            <a:ext cx="4307652" cy="5077160"/>
          </a:xfrm>
          <a:prstGeom prst="rect">
            <a:avLst/>
          </a:prstGeom>
          <a:ln w="12700">
            <a:miter lim="400000"/>
          </a:ln>
        </p:spPr>
      </p:pic>
      <p:sp>
        <p:nvSpPr>
          <p:cNvPr id="5141" name="Rectangle 2"/>
          <p:cNvSpPr txBox="1"/>
          <p:nvPr/>
        </p:nvSpPr>
        <p:spPr>
          <a:xfrm>
            <a:off x="-67058" y="1394476"/>
            <a:ext cx="4711066" cy="4893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182220" lvl="0" indent="-182220" algn="r" rtl="1">
              <a:buSzPct val="100000"/>
              <a:buFont typeface="Arial"/>
              <a:buChar char="•"/>
              <a:defRPr b="1">
                <a:solidFill>
                  <a:srgbClr val="FFFF00"/>
                </a:solidFill>
              </a:defRPr>
            </a:pPr>
            <a:r>
              <a:rPr lang="ar-JO" b="1" dirty="0">
                <a:solidFill>
                  <a:srgbClr val="FFFF00"/>
                </a:solidFill>
                <a:latin typeface="Traditional Arabic" panose="02020603050405020304" pitchFamily="18" charset="-78"/>
                <a:cs typeface="Traditional Arabic" panose="02020603050405020304" pitchFamily="18" charset="-78"/>
              </a:rPr>
              <a:t>حصل على علامة "راسب" </a:t>
            </a:r>
            <a:r>
              <a:rPr lang="ar-JO" b="1" dirty="0">
                <a:solidFill>
                  <a:srgbClr val="FFFFFF"/>
                </a:solidFill>
                <a:latin typeface="Traditional Arabic" panose="02020603050405020304" pitchFamily="18" charset="-78"/>
                <a:cs typeface="Traditional Arabic" panose="02020603050405020304" pitchFamily="18" charset="-78"/>
              </a:rPr>
              <a:t>في منزل الأغنياء (أعمال الرسل 12: 12-18)</a:t>
            </a:r>
          </a:p>
          <a:p>
            <a:pPr marL="182220" lvl="0" indent="-182220" algn="r" rtl="1">
              <a:buSzPct val="100000"/>
              <a:buFont typeface="Arial"/>
              <a:buChar char="•"/>
              <a:defRPr b="1">
                <a:solidFill>
                  <a:srgbClr val="FFFF00"/>
                </a:solidFill>
              </a:defRPr>
            </a:pPr>
            <a:r>
              <a:rPr lang="ar-JO" b="1" dirty="0">
                <a:solidFill>
                  <a:srgbClr val="FFFF00"/>
                </a:solidFill>
                <a:latin typeface="Traditional Arabic" panose="02020603050405020304" pitchFamily="18" charset="-78"/>
                <a:cs typeface="Traditional Arabic" panose="02020603050405020304" pitchFamily="18" charset="-78"/>
              </a:rPr>
              <a:t>حصل على علامة "راسب" </a:t>
            </a:r>
            <a:r>
              <a:rPr lang="ar-JO" b="1" dirty="0">
                <a:solidFill>
                  <a:srgbClr val="FFFFFF"/>
                </a:solidFill>
                <a:latin typeface="Traditional Arabic" panose="02020603050405020304" pitchFamily="18" charset="-78"/>
                <a:cs typeface="Traditional Arabic" panose="02020603050405020304" pitchFamily="18" charset="-78"/>
              </a:rPr>
              <a:t>في اعتقال يسوع في بستان جثسيماني (مرقس 14: 51)</a:t>
            </a:r>
          </a:p>
          <a:p>
            <a:pPr marL="182220" lvl="0" indent="-182220" algn="r" rtl="1">
              <a:buSzPct val="100000"/>
              <a:buFont typeface="Arial"/>
              <a:buChar char="•"/>
              <a:defRPr b="1">
                <a:solidFill>
                  <a:srgbClr val="FFFF00"/>
                </a:solidFill>
              </a:defRPr>
            </a:pPr>
            <a:r>
              <a:rPr lang="ar-JO" b="1" dirty="0">
                <a:solidFill>
                  <a:srgbClr val="FFFF00"/>
                </a:solidFill>
                <a:latin typeface="Traditional Arabic" panose="02020603050405020304" pitchFamily="18" charset="-78"/>
                <a:cs typeface="Traditional Arabic" panose="02020603050405020304" pitchFamily="18" charset="-78"/>
              </a:rPr>
              <a:t>حصل على علامة "راسب" </a:t>
            </a:r>
            <a:r>
              <a:rPr lang="ar-JO" b="1" dirty="0">
                <a:solidFill>
                  <a:srgbClr val="FFFFFF"/>
                </a:solidFill>
                <a:latin typeface="Traditional Arabic" panose="02020603050405020304" pitchFamily="18" charset="-78"/>
                <a:cs typeface="Traditional Arabic" panose="02020603050405020304" pitchFamily="18" charset="-78"/>
              </a:rPr>
              <a:t>في الرحلة التبشيرية الأولى مع بولس</a:t>
            </a:r>
            <a:br>
              <a:rPr kumimoji="0" sz="24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br>
            <a:r>
              <a:rPr lang="ar-JO" b="1" dirty="0">
                <a:solidFill>
                  <a:srgbClr val="FFFFFF"/>
                </a:solidFill>
                <a:latin typeface="Traditional Arabic" panose="02020603050405020304" pitchFamily="18" charset="-78"/>
                <a:cs typeface="Traditional Arabic" panose="02020603050405020304" pitchFamily="18" charset="-78"/>
              </a:rPr>
              <a:t>(أعمال الرسل 13: 13)</a:t>
            </a:r>
          </a:p>
          <a:p>
            <a:pPr marL="182220" lvl="0" indent="-182220" algn="r" rtl="1">
              <a:buSzPct val="100000"/>
              <a:buFont typeface="Arial"/>
              <a:buChar char="•"/>
              <a:defRPr b="1">
                <a:solidFill>
                  <a:srgbClr val="FFFF00"/>
                </a:solidFill>
              </a:defRPr>
            </a:pPr>
            <a:r>
              <a:rPr lang="ar-JO" b="1" dirty="0">
                <a:solidFill>
                  <a:srgbClr val="FFFF00"/>
                </a:solidFill>
                <a:latin typeface="Traditional Arabic" panose="02020603050405020304" pitchFamily="18" charset="-78"/>
                <a:cs typeface="Traditional Arabic" panose="02020603050405020304" pitchFamily="18" charset="-78"/>
              </a:rPr>
              <a:t>حصل على علامة "راسب" </a:t>
            </a:r>
            <a:r>
              <a:rPr lang="ar-JO" b="1" dirty="0">
                <a:solidFill>
                  <a:srgbClr val="FFFFFF"/>
                </a:solidFill>
                <a:latin typeface="Traditional Arabic" panose="02020603050405020304" pitchFamily="18" charset="-78"/>
                <a:cs typeface="Traditional Arabic" panose="02020603050405020304" pitchFamily="18" charset="-78"/>
              </a:rPr>
              <a:t>في روح الوحدة داخل الفريق الواحد (أعمال الرسل 15: 36-41)</a:t>
            </a:r>
          </a:p>
          <a:p>
            <a:pPr marL="182220" lvl="0" indent="-182220" algn="r" rtl="1">
              <a:buSzPct val="100000"/>
              <a:buFont typeface="Arial"/>
              <a:buChar char="•"/>
              <a:defRPr b="1">
                <a:solidFill>
                  <a:srgbClr val="FFFF00"/>
                </a:solidFill>
              </a:defRPr>
            </a:pPr>
            <a:r>
              <a:rPr lang="ar-JO" b="1" dirty="0">
                <a:solidFill>
                  <a:srgbClr val="FFFF00"/>
                </a:solidFill>
                <a:latin typeface="Traditional Arabic" panose="02020603050405020304" pitchFamily="18" charset="-78"/>
                <a:cs typeface="Traditional Arabic" panose="02020603050405020304" pitchFamily="18" charset="-78"/>
              </a:rPr>
              <a:t>حصل على علامة "ناجح بتفوُّق" عندما كتب الإنجيل المعروف باسمه </a:t>
            </a:r>
            <a:r>
              <a:rPr lang="ar-JO" b="1" dirty="0">
                <a:solidFill>
                  <a:srgbClr val="FFFFFF"/>
                </a:solidFill>
                <a:latin typeface="Traditional Arabic" panose="02020603050405020304" pitchFamily="18" charset="-78"/>
                <a:cs typeface="Traditional Arabic" panose="02020603050405020304" pitchFamily="18" charset="-78"/>
              </a:rPr>
              <a:t>تحت إشراف بطرس في روما.</a:t>
            </a:r>
          </a:p>
          <a:p>
            <a:pPr marL="182220" lvl="0" indent="-182220" algn="r" rtl="1">
              <a:buSzPct val="100000"/>
              <a:buFont typeface="Arial"/>
              <a:buChar char="•"/>
              <a:defRPr b="1">
                <a:solidFill>
                  <a:srgbClr val="FFFF00"/>
                </a:solidFill>
              </a:defRPr>
            </a:pPr>
            <a:r>
              <a:rPr lang="ar-JO" b="1" dirty="0">
                <a:solidFill>
                  <a:srgbClr val="FFFF00"/>
                </a:solidFill>
                <a:latin typeface="Traditional Arabic" panose="02020603050405020304" pitchFamily="18" charset="-78"/>
                <a:cs typeface="Traditional Arabic" panose="02020603050405020304" pitchFamily="18" charset="-78"/>
              </a:rPr>
              <a:t>"نافعٌ للخدمة"</a:t>
            </a:r>
            <a:br>
              <a:rPr kumimoji="0" sz="2400" b="1" i="0" u="none" strike="noStrike" kern="0" cap="none" spc="0" normalizeH="0" baseline="0" noProof="0" dirty="0">
                <a:ln>
                  <a:noFill/>
                </a:ln>
                <a:solidFill>
                  <a:srgbClr val="FFFF00"/>
                </a:solidFill>
                <a:effectLst/>
                <a:uLnTx/>
                <a:uFillTx/>
                <a:latin typeface="Traditional Arabic" panose="02020603050405020304" pitchFamily="18" charset="-78"/>
                <a:cs typeface="Traditional Arabic" panose="02020603050405020304" pitchFamily="18" charset="-78"/>
                <a:sym typeface="Arial"/>
              </a:rPr>
            </a:br>
            <a:r>
              <a:rPr lang="ar-JO" b="1" dirty="0">
                <a:solidFill>
                  <a:srgbClr val="FFFFFF"/>
                </a:solidFill>
                <a:latin typeface="Traditional Arabic" panose="02020603050405020304" pitchFamily="18" charset="-78"/>
                <a:cs typeface="Traditional Arabic" panose="02020603050405020304" pitchFamily="18" charset="-78"/>
              </a:rPr>
              <a:t> (2تيموثاوس 4: 11)</a:t>
            </a:r>
            <a:endParaRPr kumimoji="0" sz="24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endParaRPr>
          </a:p>
        </p:txBody>
      </p:sp>
      <p:sp>
        <p:nvSpPr>
          <p:cNvPr id="5142" name="Text Box 3"/>
          <p:cNvSpPr txBox="1"/>
          <p:nvPr/>
        </p:nvSpPr>
        <p:spPr>
          <a:xfrm>
            <a:off x="7857990" y="14"/>
            <a:ext cx="1240381"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b="1">
                <a:solidFill>
                  <a:srgbClr val="FFFFFF"/>
                </a:solidFil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FFFFFF"/>
                </a:solidFill>
                <a:effectLst/>
                <a:uLnTx/>
                <a:uFillTx/>
                <a:latin typeface="Arial"/>
                <a:cs typeface="Arial"/>
                <a:sym typeface="Arial"/>
              </a:rPr>
              <a:t>89b-f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5141">
                                            <p:txEl>
                                              <p:pRg st="0" end="0"/>
                                            </p:txEl>
                                          </p:spTgt>
                                        </p:tgtEl>
                                        <p:attrNameLst>
                                          <p:attrName>style.visibility</p:attrName>
                                        </p:attrNameLst>
                                      </p:cBhvr>
                                      <p:to>
                                        <p:strVal val="visible"/>
                                      </p:to>
                                    </p:set>
                                    <p:animEffect transition="in" filter="blinds(horizontal)">
                                      <p:cBhvr>
                                        <p:cTn id="7" dur="500"/>
                                        <p:tgtEl>
                                          <p:spTgt spid="5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p:tmAbs val="0"/>
                                  </p:iterate>
                                  <p:childTnLst>
                                    <p:set>
                                      <p:cBhvr>
                                        <p:cTn id="11" fill="hold"/>
                                        <p:tgtEl>
                                          <p:spTgt spid="5141">
                                            <p:txEl>
                                              <p:pRg st="1" end="1"/>
                                            </p:txEl>
                                          </p:spTgt>
                                        </p:tgtEl>
                                        <p:attrNameLst>
                                          <p:attrName>style.visibility</p:attrName>
                                        </p:attrNameLst>
                                      </p:cBhvr>
                                      <p:to>
                                        <p:strVal val="visible"/>
                                      </p:to>
                                    </p:set>
                                    <p:animEffect transition="in" filter="blinds(horizontal)">
                                      <p:cBhvr>
                                        <p:cTn id="12" dur="500"/>
                                        <p:tgtEl>
                                          <p:spTgt spid="5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p:tmAbs val="0"/>
                                  </p:iterate>
                                  <p:childTnLst>
                                    <p:set>
                                      <p:cBhvr>
                                        <p:cTn id="16" fill="hold"/>
                                        <p:tgtEl>
                                          <p:spTgt spid="5141">
                                            <p:txEl>
                                              <p:pRg st="2" end="2"/>
                                            </p:txEl>
                                          </p:spTgt>
                                        </p:tgtEl>
                                        <p:attrNameLst>
                                          <p:attrName>style.visibility</p:attrName>
                                        </p:attrNameLst>
                                      </p:cBhvr>
                                      <p:to>
                                        <p:strVal val="visible"/>
                                      </p:to>
                                    </p:set>
                                    <p:animEffect transition="in" filter="blinds(horizontal)">
                                      <p:cBhvr>
                                        <p:cTn id="17" dur="500"/>
                                        <p:tgtEl>
                                          <p:spTgt spid="51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iterate>
                                    <p:tmAbs val="0"/>
                                  </p:iterate>
                                  <p:childTnLst>
                                    <p:set>
                                      <p:cBhvr>
                                        <p:cTn id="21" fill="hold"/>
                                        <p:tgtEl>
                                          <p:spTgt spid="5141">
                                            <p:txEl>
                                              <p:pRg st="3" end="3"/>
                                            </p:txEl>
                                          </p:spTgt>
                                        </p:tgtEl>
                                        <p:attrNameLst>
                                          <p:attrName>style.visibility</p:attrName>
                                        </p:attrNameLst>
                                      </p:cBhvr>
                                      <p:to>
                                        <p:strVal val="visible"/>
                                      </p:to>
                                    </p:set>
                                    <p:animEffect transition="in" filter="blinds(horizontal)">
                                      <p:cBhvr>
                                        <p:cTn id="22" dur="500"/>
                                        <p:tgtEl>
                                          <p:spTgt spid="51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iterate>
                                    <p:tmAbs val="0"/>
                                  </p:iterate>
                                  <p:childTnLst>
                                    <p:set>
                                      <p:cBhvr>
                                        <p:cTn id="26" fill="hold"/>
                                        <p:tgtEl>
                                          <p:spTgt spid="5141">
                                            <p:txEl>
                                              <p:pRg st="4" end="4"/>
                                            </p:txEl>
                                          </p:spTgt>
                                        </p:tgtEl>
                                        <p:attrNameLst>
                                          <p:attrName>style.visibility</p:attrName>
                                        </p:attrNameLst>
                                      </p:cBhvr>
                                      <p:to>
                                        <p:strVal val="visible"/>
                                      </p:to>
                                    </p:set>
                                    <p:animEffect transition="in" filter="blinds(horizontal)">
                                      <p:cBhvr>
                                        <p:cTn id="27" dur="500"/>
                                        <p:tgtEl>
                                          <p:spTgt spid="51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iterate>
                                    <p:tmAbs val="0"/>
                                  </p:iterate>
                                  <p:childTnLst>
                                    <p:set>
                                      <p:cBhvr>
                                        <p:cTn id="31" fill="hold"/>
                                        <p:tgtEl>
                                          <p:spTgt spid="5141">
                                            <p:txEl>
                                              <p:pRg st="5" end="5"/>
                                            </p:txEl>
                                          </p:spTgt>
                                        </p:tgtEl>
                                        <p:attrNameLst>
                                          <p:attrName>style.visibility</p:attrName>
                                        </p:attrNameLst>
                                      </p:cBhvr>
                                      <p:to>
                                        <p:strVal val="visible"/>
                                      </p:to>
                                    </p:set>
                                    <p:animEffect transition="in" filter="blinds(horizontal)">
                                      <p:cBhvr>
                                        <p:cTn id="32" dur="500"/>
                                        <p:tgtEl>
                                          <p:spTgt spid="51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1" grpId="0" uiExpand="1" build="p" bldLvl="5"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2"/>
            <a:ext cx="5575301" cy="4873559"/>
          </a:xfrm>
          <a:prstGeom prst="rect">
            <a:avLst/>
          </a:prstGeom>
          <a:ln w="12700">
            <a:miter lim="400000"/>
          </a:ln>
        </p:spPr>
      </p:pic>
      <p:sp>
        <p:nvSpPr>
          <p:cNvPr id="4496" name="Rectangle 2"/>
          <p:cNvSpPr txBox="1">
            <a:spLocks noGrp="1"/>
          </p:cNvSpPr>
          <p:nvPr>
            <p:ph type="title"/>
          </p:nvPr>
        </p:nvSpPr>
        <p:spPr>
          <a:xfrm>
            <a:off x="683568" y="232008"/>
            <a:ext cx="6912768" cy="2033255"/>
          </a:xfrm>
          <a:prstGeom prst="rect">
            <a:avLst/>
          </a:prstGeom>
          <a:effectLst>
            <a:outerShdw blurRad="63500" dist="35921" dir="2700000" rotWithShape="0">
              <a:srgbClr val="000000">
                <a:alpha val="74998"/>
              </a:srgbClr>
            </a:outerShdw>
          </a:effectLst>
        </p:spPr>
        <p:txBody>
          <a:bodyPr anchor="t"/>
          <a:lstStyle/>
          <a:p>
            <a:pPr>
              <a:defRPr sz="4800" b="1"/>
            </a:pPr>
            <a:r>
              <a:rPr lang="ar-JO" sz="4800" i="0" dirty="0">
                <a:solidFill>
                  <a:srgbClr val="FFFFFF"/>
                </a:solidFill>
                <a:latin typeface="Traditional Arabic" panose="02020603050405020304" pitchFamily="18" charset="-78"/>
                <a:cs typeface="Traditional Arabic" panose="02020603050405020304" pitchFamily="18" charset="-78"/>
              </a:rPr>
              <a:t>كيف يمكنك أن تكون </a:t>
            </a:r>
            <a:r>
              <a:rPr lang="ar-JO" sz="4800" i="0" dirty="0">
                <a:solidFill>
                  <a:srgbClr val="FFFF00"/>
                </a:solidFill>
                <a:latin typeface="Traditional Arabic" panose="02020603050405020304" pitchFamily="18" charset="-78"/>
                <a:cs typeface="Traditional Arabic" panose="02020603050405020304" pitchFamily="18" charset="-78"/>
              </a:rPr>
              <a:t>تلميذاً</a:t>
            </a:r>
            <a:r>
              <a:rPr lang="ar-JO" sz="4800" i="0" dirty="0">
                <a:solidFill>
                  <a:srgbClr val="FFFFFF"/>
                </a:solidFill>
                <a:latin typeface="Traditional Arabic" panose="02020603050405020304" pitchFamily="18" charset="-78"/>
                <a:cs typeface="Traditional Arabic" panose="02020603050405020304" pitchFamily="18" charset="-78"/>
              </a:rPr>
              <a:t> حقيقيَّاً ليسوع في عالَم عِدائيّ؟</a:t>
            </a:r>
            <a:endParaRPr dirty="0">
              <a:solidFill>
                <a:srgbClr val="FFFFFF"/>
              </a:solidFill>
            </a:endParaRPr>
          </a:p>
        </p:txBody>
      </p:sp>
      <p:sp>
        <p:nvSpPr>
          <p:cNvPr id="449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a:cs typeface="Arial"/>
                <a:sym typeface="Arial"/>
              </a:rPr>
              <a:t>مرقس</a:t>
            </a:r>
          </a:p>
        </p:txBody>
      </p:sp>
    </p:spTree>
    <p:extLst>
      <p:ext uri="{BB962C8B-B14F-4D97-AF65-F5344CB8AC3E}">
        <p14:creationId xmlns:p14="http://schemas.microsoft.com/office/powerpoint/2010/main" val="1891075328"/>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5149" name="Rectangle 2"/>
          <p:cNvSpPr txBox="1">
            <a:spLocks noGrp="1"/>
          </p:cNvSpPr>
          <p:nvPr>
            <p:ph type="title"/>
          </p:nvPr>
        </p:nvSpPr>
        <p:spPr>
          <a:xfrm>
            <a:off x="91950" y="333550"/>
            <a:ext cx="9144000" cy="1100255"/>
          </a:xfrm>
          <a:prstGeom prst="rect">
            <a:avLst/>
          </a:prstGeom>
          <a:effectLst>
            <a:outerShdw blurRad="63500" dist="35921" dir="2700000" rotWithShape="0">
              <a:srgbClr val="000000">
                <a:alpha val="74998"/>
              </a:srgbClr>
            </a:outerShdw>
          </a:effectLst>
        </p:spPr>
        <p:txBody>
          <a:bodyPr>
            <a:noAutofit/>
          </a:bodyPr>
          <a:lstStyle>
            <a:lvl1pPr defTabSz="877823">
              <a:defRPr sz="3455" b="1" i="1"/>
            </a:lvl1pPr>
          </a:lstStyle>
          <a:p>
            <a:pPr rtl="0">
              <a:defRPr/>
            </a:pPr>
            <a:r>
              <a:rPr lang="ar-JO" sz="4000" i="0" dirty="0">
                <a:solidFill>
                  <a:srgbClr val="FFFFFF"/>
                </a:solidFill>
                <a:latin typeface="Traditional Arabic" panose="02020603050405020304" pitchFamily="18" charset="-78"/>
                <a:cs typeface="Traditional Arabic" panose="02020603050405020304" pitchFamily="18" charset="-78"/>
              </a:rPr>
              <a:t>الكيفيَّة التي يمكنك بها أن تكون تلميذاً في عالم عِدائيّ</a:t>
            </a:r>
            <a:endParaRPr sz="4000" i="0" dirty="0">
              <a:latin typeface="Traditional Arabic" panose="02020603050405020304" pitchFamily="18" charset="-78"/>
              <a:cs typeface="Traditional Arabic" panose="02020603050405020304" pitchFamily="18" charset="-78"/>
            </a:endParaRPr>
          </a:p>
        </p:txBody>
      </p:sp>
      <p:graphicFrame>
        <p:nvGraphicFramePr>
          <p:cNvPr id="5150" name="Table 2"/>
          <p:cNvGraphicFramePr/>
          <p:nvPr>
            <p:extLst>
              <p:ext uri="{D42A27DB-BD31-4B8C-83A1-F6EECF244321}">
                <p14:modId xmlns:p14="http://schemas.microsoft.com/office/powerpoint/2010/main" val="1857210392"/>
              </p:ext>
            </p:extLst>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
        <p:nvSpPr>
          <p:cNvPr id="5151" name="Rectangle 2"/>
          <p:cNvSpPr txBox="1"/>
          <p:nvPr/>
        </p:nvSpPr>
        <p:spPr>
          <a:xfrm>
            <a:off x="6732240" y="2823428"/>
            <a:ext cx="1924786"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lvl="0" algn="ctr" rtl="1">
              <a:defRPr/>
            </a:pPr>
            <a:r>
              <a:rPr lang="ar-JO" sz="4000" b="1" dirty="0">
                <a:solidFill>
                  <a:srgbClr val="FFFFFF"/>
                </a:solidFill>
              </a:rPr>
              <a:t>ما</a:t>
            </a:r>
            <a:r>
              <a:rPr lang="ar-JO" sz="4000" dirty="0"/>
              <a:t> </a:t>
            </a:r>
            <a:r>
              <a:rPr lang="ar-JO" sz="4000" b="1" dirty="0">
                <a:solidFill>
                  <a:srgbClr val="FFFFFF"/>
                </a:solidFill>
              </a:rPr>
              <a:t>يجب ألَّا نفعله </a:t>
            </a:r>
          </a:p>
        </p:txBody>
      </p:sp>
      <p:sp>
        <p:nvSpPr>
          <p:cNvPr id="5152" name="Rectangle 2"/>
          <p:cNvSpPr txBox="1"/>
          <p:nvPr/>
        </p:nvSpPr>
        <p:spPr>
          <a:xfrm>
            <a:off x="2412257" y="2823428"/>
            <a:ext cx="1924786"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000" b="1">
                <a:solidFill>
                  <a:srgbClr val="FFFFFF"/>
                </a:solidFill>
              </a:defRPr>
            </a:lvl1pPr>
          </a:lstStyle>
          <a:p>
            <a:pPr lvl="0">
              <a:defRPr/>
            </a:pPr>
            <a:r>
              <a:rPr lang="ar-JO" dirty="0"/>
              <a:t>ما يجب أن نفعله</a:t>
            </a:r>
            <a:endParaRPr lang="ar-JO" sz="6000" dirty="0"/>
          </a:p>
        </p:txBody>
      </p:sp>
      <p:sp>
        <p:nvSpPr>
          <p:cNvPr id="5153" name="Rectangle 2"/>
          <p:cNvSpPr txBox="1"/>
          <p:nvPr/>
        </p:nvSpPr>
        <p:spPr>
          <a:xfrm>
            <a:off x="4706279" y="2823428"/>
            <a:ext cx="1924785"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000" b="1">
                <a:solidFill>
                  <a:srgbClr val="FFFFFF"/>
                </a:solidFill>
              </a:defRPr>
            </a:lvl1pPr>
          </a:lstStyle>
          <a:p>
            <a:pPr lvl="0">
              <a:defRPr/>
            </a:pPr>
            <a:r>
              <a:rPr lang="ar-JO" dirty="0"/>
              <a:t>ما يجب أن نفعله </a:t>
            </a:r>
            <a:endParaRPr kumimoji="0" sz="4000" b="1" i="0" u="none" strike="noStrike" kern="0" cap="none" spc="0" normalizeH="0" baseline="0" noProof="0" dirty="0">
              <a:ln>
                <a:noFill/>
              </a:ln>
              <a:solidFill>
                <a:srgbClr val="FFFFFF"/>
              </a:solidFill>
              <a:effectLst/>
              <a:uLnTx/>
              <a:uFillTx/>
              <a:latin typeface="Arial"/>
              <a:cs typeface="Arial"/>
              <a:sym typeface="Arial"/>
            </a:endParaRPr>
          </a:p>
        </p:txBody>
      </p:sp>
      <p:sp>
        <p:nvSpPr>
          <p:cNvPr id="5154" name="Rectangle 2"/>
          <p:cNvSpPr txBox="1"/>
          <p:nvPr/>
        </p:nvSpPr>
        <p:spPr>
          <a:xfrm>
            <a:off x="302854" y="3089107"/>
            <a:ext cx="1924785" cy="707886"/>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200">
              <a:defRPr sz="4000" b="1">
                <a:solidFill>
                  <a:srgbClr val="FFFFFF"/>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a:cs typeface="Arial"/>
                <a:sym typeface="Arial"/>
              </a:rPr>
              <a:t>النتيجة</a:t>
            </a:r>
            <a:endParaRPr kumimoji="0" sz="4000" b="1"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151"/>
                                        </p:tgtEl>
                                        <p:attrNameLst>
                                          <p:attrName>style.visibility</p:attrName>
                                        </p:attrNameLst>
                                      </p:cBhvr>
                                      <p:to>
                                        <p:strVal val="visible"/>
                                      </p:to>
                                    </p:set>
                                    <p:animEffect transition="in" filter="fade">
                                      <p:cBhvr>
                                        <p:cTn id="7" dur="500"/>
                                        <p:tgtEl>
                                          <p:spTgt spid="5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5153"/>
                                        </p:tgtEl>
                                        <p:attrNameLst>
                                          <p:attrName>style.visibility</p:attrName>
                                        </p:attrNameLst>
                                      </p:cBhvr>
                                      <p:to>
                                        <p:strVal val="visible"/>
                                      </p:to>
                                    </p:set>
                                    <p:animEffect transition="in" filter="fade">
                                      <p:cBhvr>
                                        <p:cTn id="12" dur="500"/>
                                        <p:tgtEl>
                                          <p:spTgt spid="5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5152"/>
                                        </p:tgtEl>
                                        <p:attrNameLst>
                                          <p:attrName>style.visibility</p:attrName>
                                        </p:attrNameLst>
                                      </p:cBhvr>
                                      <p:to>
                                        <p:strVal val="visible"/>
                                      </p:to>
                                    </p:set>
                                    <p:animEffect transition="in" filter="fade">
                                      <p:cBhvr>
                                        <p:cTn id="17" dur="500"/>
                                        <p:tgtEl>
                                          <p:spTgt spid="51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5154"/>
                                        </p:tgtEl>
                                        <p:attrNameLst>
                                          <p:attrName>style.visibility</p:attrName>
                                        </p:attrNameLst>
                                      </p:cBhvr>
                                      <p:to>
                                        <p:strVal val="visible"/>
                                      </p:to>
                                    </p:set>
                                    <p:animEffect transition="in" filter="fade">
                                      <p:cBhvr>
                                        <p:cTn id="22" dur="500"/>
                                        <p:tgtEl>
                                          <p:spTgt spid="5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 grpId="0" animBg="1" advAuto="0"/>
      <p:bldP spid="5152" grpId="0" animBg="1" advAuto="0"/>
      <p:bldP spid="5153" grpId="0" animBg="1" advAuto="0"/>
      <p:bldP spid="515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503" name="Rectangle 2"/>
          <p:cNvSpPr txBox="1">
            <a:spLocks noGrp="1"/>
          </p:cNvSpPr>
          <p:nvPr>
            <p:ph type="title"/>
          </p:nvPr>
        </p:nvSpPr>
        <p:spPr>
          <a:xfrm>
            <a:off x="0" y="529705"/>
            <a:ext cx="9144000" cy="570550"/>
          </a:xfrm>
          <a:prstGeom prst="rect">
            <a:avLst/>
          </a:prstGeom>
          <a:effectLst>
            <a:outerShdw blurRad="63500" dist="35921" dir="2700000" rotWithShape="0">
              <a:srgbClr val="000000">
                <a:alpha val="74998"/>
              </a:srgbClr>
            </a:outerShdw>
          </a:effectLst>
        </p:spPr>
        <p:txBody>
          <a:bodyPr>
            <a:noAutofit/>
          </a:bodyPr>
          <a:lstStyle>
            <a:lvl1pPr defTabSz="777240">
              <a:defRPr sz="3060" b="1" i="1"/>
            </a:lvl1pPr>
          </a:lstStyle>
          <a:p>
            <a:pPr rtl="0">
              <a:defRPr/>
            </a:pPr>
            <a:r>
              <a:rPr lang="ar-JO" sz="4800" i="0" dirty="0">
                <a:solidFill>
                  <a:srgbClr val="FFFFFF"/>
                </a:solidFill>
                <a:latin typeface="Traditional Arabic" panose="02020603050405020304" pitchFamily="18" charset="-78"/>
                <a:cs typeface="Traditional Arabic" panose="02020603050405020304" pitchFamily="18" charset="-78"/>
              </a:rPr>
              <a:t>الكيفيَّة التي يمكنك بها أن تكون تلميذاً في عالم عِدائيّ</a:t>
            </a:r>
            <a:endParaRPr sz="4800" i="0" dirty="0">
              <a:solidFill>
                <a:srgbClr val="FFFFFF"/>
              </a:solidFill>
            </a:endParaRPr>
          </a:p>
        </p:txBody>
      </p:sp>
      <p:grpSp>
        <p:nvGrpSpPr>
          <p:cNvPr id="4506" name="Rectangle 2"/>
          <p:cNvGrpSpPr/>
          <p:nvPr/>
        </p:nvGrpSpPr>
        <p:grpSpPr>
          <a:xfrm>
            <a:off x="6851053" y="1638069"/>
            <a:ext cx="2101297" cy="3219145"/>
            <a:chOff x="6740761" y="-92088"/>
            <a:chExt cx="2101295" cy="3219144"/>
          </a:xfrm>
        </p:grpSpPr>
        <p:sp>
          <p:nvSpPr>
            <p:cNvPr id="4504" name="Rectangle"/>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cs typeface="Arial"/>
                <a:sym typeface="Arial"/>
              </a:endParaRPr>
            </a:p>
          </p:txBody>
        </p:sp>
        <p:sp>
          <p:nvSpPr>
            <p:cNvPr id="4505" name="لا تتشبث بالسلطة"/>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لا تتشبَّثْ </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بسُلْطتك</a:t>
              </a:r>
            </a:p>
          </p:txBody>
        </p:sp>
      </p:grpSp>
      <p:sp>
        <p:nvSpPr>
          <p:cNvPr id="4520"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endParaRPr kumimoji="0" sz="4800" b="0"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endParaRPr>
          </a:p>
        </p:txBody>
      </p:sp>
      <p:graphicFrame>
        <p:nvGraphicFramePr>
          <p:cNvPr id="2" name="Table 2">
            <a:extLst>
              <a:ext uri="{FF2B5EF4-FFF2-40B4-BE49-F238E27FC236}">
                <a16:creationId xmlns:a16="http://schemas.microsoft.com/office/drawing/2014/main" id="{B41A4782-2FEC-D657-BB74-489B174A4AB3}"/>
              </a:ext>
            </a:extLst>
          </p:cNvPr>
          <p:cNvGraphicFramePr/>
          <p:nvPr>
            <p:extLst>
              <p:ext uri="{D42A27DB-BD31-4B8C-83A1-F6EECF244321}">
                <p14:modId xmlns:p14="http://schemas.microsoft.com/office/powerpoint/2010/main" val="1889341086"/>
              </p:ext>
            </p:extLst>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1766608"/>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0"/>
                                        </p:tgtEl>
                                        <p:attrNameLst>
                                          <p:attrName>style.visibility</p:attrName>
                                        </p:attrNameLst>
                                      </p:cBhvr>
                                      <p:to>
                                        <p:strVal val="visible"/>
                                      </p:to>
                                    </p:set>
                                    <p:anim calcmode="lin" valueType="num">
                                      <p:cBhvr>
                                        <p:cTn id="7" dur="500" fill="hold"/>
                                        <p:tgtEl>
                                          <p:spTgt spid="4520"/>
                                        </p:tgtEl>
                                        <p:attrNameLst>
                                          <p:attrName>ppt_x</p:attrName>
                                        </p:attrNameLst>
                                      </p:cBhvr>
                                      <p:tavLst>
                                        <p:tav tm="0">
                                          <p:val>
                                            <p:strVal val="#ppt_x"/>
                                          </p:val>
                                        </p:tav>
                                        <p:tav tm="100000">
                                          <p:val>
                                            <p:strVal val="#ppt_x"/>
                                          </p:val>
                                        </p:tav>
                                      </p:tavLst>
                                    </p:anim>
                                    <p:anim calcmode="lin" valueType="num">
                                      <p:cBhvr>
                                        <p:cTn id="8" dur="500" fill="hold"/>
                                        <p:tgtEl>
                                          <p:spTgt spid="45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7"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algn="ctr">
              <a:defRPr b="1">
                <a:solidFill>
                  <a:srgbClr val="000000"/>
                </a:solidFill>
              </a:defRPr>
            </a:pPr>
            <a:endParaRPr/>
          </a:p>
        </p:txBody>
      </p:sp>
      <p:sp>
        <p:nvSpPr>
          <p:cNvPr id="5168"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a:defRPr sz="8008">
                <a:solidFill>
                  <a:srgbClr val="000000"/>
                </a:solidFill>
              </a:defRPr>
            </a:pPr>
            <a:br>
              <a:rPr dirty="0">
                <a:solidFill>
                  <a:schemeClr val="bg1"/>
                </a:solidFill>
              </a:rPr>
            </a:br>
            <a:r>
              <a:rPr dirty="0" err="1">
                <a:solidFill>
                  <a:schemeClr val="bg1"/>
                </a:solidFill>
              </a:rPr>
              <a:t>مرقس</a:t>
            </a:r>
            <a:r>
              <a:rPr dirty="0">
                <a:solidFill>
                  <a:schemeClr val="bg1"/>
                </a:solidFill>
              </a:rPr>
              <a:t> </a:t>
            </a:r>
            <a:r>
              <a:rPr lang="ar-JO" dirty="0">
                <a:solidFill>
                  <a:schemeClr val="bg1"/>
                </a:solidFill>
              </a:rPr>
              <a:t>1</a:t>
            </a:r>
            <a:r>
              <a:rPr dirty="0">
                <a:solidFill>
                  <a:schemeClr val="bg1"/>
                </a:solidFill>
              </a:rP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0" name="Picture 1" descr="Picture 1"/>
          <p:cNvPicPr>
            <a:picLocks noChangeAspect="1"/>
          </p:cNvPicPr>
          <p:nvPr/>
        </p:nvPicPr>
        <p:blipFill>
          <a:blip r:embed="rId3" cstate="print"/>
          <a:stretch>
            <a:fillRect/>
          </a:stretch>
        </p:blipFill>
        <p:spPr>
          <a:xfrm>
            <a:off x="0" y="0"/>
            <a:ext cx="9145117" cy="6859117"/>
          </a:xfrm>
          <a:prstGeom prst="rect">
            <a:avLst/>
          </a:prstGeom>
          <a:ln w="12700">
            <a:miter lim="400000"/>
          </a:ln>
        </p:spPr>
      </p:pic>
      <p:sp>
        <p:nvSpPr>
          <p:cNvPr id="5171" name="Rectangle 2"/>
          <p:cNvSpPr txBox="1">
            <a:spLocks noGrp="1"/>
          </p:cNvSpPr>
          <p:nvPr>
            <p:ph type="title"/>
          </p:nvPr>
        </p:nvSpPr>
        <p:spPr>
          <a:xfrm>
            <a:off x="0" y="29468"/>
            <a:ext cx="9144000" cy="1239293"/>
          </a:xfrm>
          <a:prstGeom prst="rect">
            <a:avLst/>
          </a:prstGeom>
          <a:effectLst>
            <a:outerShdw blurRad="63500" dist="35921" dir="2700000" algn="ctr" rotWithShape="0">
              <a:schemeClr val="tx2">
                <a:alpha val="74998"/>
              </a:schemeClr>
            </a:outerShdw>
          </a:effectLst>
        </p:spPr>
        <p:txBody>
          <a:bodyPr anchor="t"/>
          <a:lstStyle/>
          <a:p>
            <a:pPr rtl="0" eaLnBrk="0" fontAlgn="base" hangingPunct="0">
              <a:spcBef>
                <a:spcPct val="0"/>
              </a:spcBef>
              <a:spcAft>
                <a:spcPct val="0"/>
              </a:spcAft>
            </a:pPr>
            <a:r>
              <a:rPr lang="ar-SA" sz="3600" dirty="0">
                <a:effectLst>
                  <a:glow rad="127000">
                    <a:srgbClr val="000000"/>
                  </a:glow>
                </a:effectLst>
                <a:latin typeface="Arial" panose="020B0604020202020204" pitchFamily="34" charset="0"/>
                <a:ea typeface="ＭＳ Ｐゴシック" charset="0"/>
                <a:cs typeface="Arial" panose="020B0604020202020204" pitchFamily="34" charset="0"/>
              </a:rPr>
              <a:t>مرقس ١ : ١</a:t>
            </a:r>
            <a:br>
              <a:rPr lang="ar-SA" sz="3600" dirty="0">
                <a:effectLst>
                  <a:glow rad="127000">
                    <a:srgbClr val="000000"/>
                  </a:glow>
                </a:effectLst>
                <a:latin typeface="Arial" panose="020B0604020202020204" pitchFamily="34" charset="0"/>
                <a:ea typeface="ＭＳ Ｐゴシック" charset="0"/>
                <a:cs typeface="Arial" panose="020B0604020202020204" pitchFamily="34" charset="0"/>
              </a:rPr>
            </a:br>
            <a:r>
              <a:rPr lang="ar-SA" sz="3600" dirty="0">
                <a:effectLst>
                  <a:glow rad="127000">
                    <a:srgbClr val="000000"/>
                  </a:glow>
                </a:effectLst>
                <a:latin typeface="Arial" panose="020B0604020202020204" pitchFamily="34" charset="0"/>
                <a:ea typeface="ＭＳ Ｐゴシック" charset="0"/>
                <a:cs typeface="Arial" panose="020B0604020202020204" pitchFamily="34" charset="0"/>
              </a:rPr>
              <a:t>بَدْءُ إِنْجِيلِ يَسُوعَ الْمَسِيحِ ابْنِ اللَّهِ</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5"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rtl="1">
              <a:defRPr/>
            </a:pPr>
            <a:r>
              <a:rPr lang="ar-SA"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مرقس ١ : ٧</a:t>
            </a:r>
          </a:p>
          <a:p>
            <a:pPr lvl="0" rtl="1">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rtl="1">
              <a:defRPr/>
            </a:pPr>
            <a:r>
              <a:rPr lang="ar-SA"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وَكَانَ </a:t>
            </a: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(يوحنا) </a:t>
            </a:r>
            <a:r>
              <a:rPr lang="ar-SA"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يَكْرِزُ قَائِلاً: «يَأْتِي بَعْدِي مَنْ هُوَ أَقْوَى مِنِّي الَّذِي لَسْتُ أَهْلاً أَنْ أَنْحَنِيَ وَأَحُلَّ سُيُورَ حِذَائِهِ. </a:t>
            </a:r>
          </a:p>
        </p:txBody>
      </p:sp>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rtl="1">
              <a:defRPr/>
            </a:pPr>
            <a:r>
              <a:rPr lang="ar-SA"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مرقس ١ : ٨</a:t>
            </a:r>
          </a:p>
          <a:p>
            <a:pPr lvl="0" rtl="1">
              <a:defRPr/>
            </a:pPr>
            <a:endParaRPr lang="en-US"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a:p>
            <a:pPr lvl="0" rtl="1">
              <a:defRPr/>
            </a:pPr>
            <a:r>
              <a:rPr lang="ar-SA"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أَنَا عَمَّدْتُكُمْ بِالْمَاءِ وَأَمَّا هُوَ فَسَيُعَمِّدُكُمْ بِالرُّوحِ الْقُدُسِ</a:t>
            </a:r>
            <a:endParaRPr lang="en-US"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85" name="Rectangle 2"/>
          <p:cNvSpPr txBox="1">
            <a:spLocks noGrp="1"/>
          </p:cNvSpPr>
          <p:nvPr>
            <p:ph type="title"/>
          </p:nvPr>
        </p:nvSpPr>
        <p:spPr>
          <a:xfrm>
            <a:off x="0" y="0"/>
            <a:ext cx="9144000" cy="1001358"/>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a:defRPr/>
            </a:pPr>
            <a:r>
              <a:rPr sz="6000" dirty="0" err="1">
                <a:solidFill>
                  <a:srgbClr val="FFFFFF"/>
                </a:solidFill>
              </a:rPr>
              <a:t>تلميذ</a:t>
            </a:r>
            <a:r>
              <a:rPr lang="ar-JO" sz="6000" dirty="0">
                <a:solidFill>
                  <a:srgbClr val="FFFFFF"/>
                </a:solidFill>
              </a:rPr>
              <a:t> = </a:t>
            </a:r>
            <a:r>
              <a:rPr sz="6000" dirty="0" err="1">
                <a:solidFill>
                  <a:srgbClr val="FFFFFF"/>
                </a:solidFill>
              </a:rPr>
              <a:t>تابع</a:t>
            </a:r>
            <a:endParaRPr sz="6000" dirty="0">
              <a:solidFill>
                <a:srgbClr val="FFFFFF"/>
              </a:solidFill>
            </a:endParaRPr>
          </a:p>
        </p:txBody>
      </p:sp>
      <p:pic>
        <p:nvPicPr>
          <p:cNvPr id="4486" name="Picture 2" descr="Picture 2"/>
          <p:cNvPicPr>
            <a:picLocks noChangeAspect="1"/>
          </p:cNvPicPr>
          <p:nvPr/>
        </p:nvPicPr>
        <p:blipFill>
          <a:blip r:embed="rId3" cstate="print"/>
          <a:stretch>
            <a:fillRect/>
          </a:stretch>
        </p:blipFill>
        <p:spPr>
          <a:xfrm>
            <a:off x="827583" y="1055061"/>
            <a:ext cx="7289801" cy="5575301"/>
          </a:xfrm>
          <a:prstGeom prst="rect">
            <a:avLst/>
          </a:prstGeom>
          <a:ln w="12700">
            <a:miter lim="400000"/>
          </a:ln>
        </p:spPr>
      </p:pic>
      <p:sp>
        <p:nvSpPr>
          <p:cNvPr id="448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a:cs typeface="Arial"/>
                <a:sym typeface="Arial"/>
              </a:rPr>
              <a:t>مرقس</a:t>
            </a:r>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87"/>
                                        </p:tgtEl>
                                        <p:attrNameLst>
                                          <p:attrName>style.visibility</p:attrName>
                                        </p:attrNameLst>
                                      </p:cBhvr>
                                      <p:to>
                                        <p:strVal val="visible"/>
                                      </p:to>
                                    </p:set>
                                    <p:anim calcmode="lin" valueType="num">
                                      <p:cBhvr>
                                        <p:cTn id="7" dur="500" fill="hold"/>
                                        <p:tgtEl>
                                          <p:spTgt spid="4487"/>
                                        </p:tgtEl>
                                        <p:attrNameLst>
                                          <p:attrName>ppt_x</p:attrName>
                                        </p:attrNameLst>
                                      </p:cBhvr>
                                      <p:tavLst>
                                        <p:tav tm="0">
                                          <p:val>
                                            <p:strVal val="#ppt_x"/>
                                          </p:val>
                                        </p:tav>
                                        <p:tav tm="100000">
                                          <p:val>
                                            <p:strVal val="#ppt_x"/>
                                          </p:val>
                                        </p:tav>
                                      </p:tavLst>
                                    </p:anim>
                                    <p:anim calcmode="lin" valueType="num">
                                      <p:cBhvr>
                                        <p:cTn id="8" dur="500" fill="hold"/>
                                        <p:tgtEl>
                                          <p:spTgt spid="4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7"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3789040"/>
            <a:ext cx="9144000" cy="3068960"/>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a:defRPr/>
            </a:pPr>
            <a:r>
              <a:rPr lang="ar-SA"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مرقس ١ : ١١</a:t>
            </a:r>
            <a:endParaRPr lang="en-US"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a:p>
            <a:pPr lvl="0">
              <a:defRPr/>
            </a:pPr>
            <a:endParaRPr lang="ar-SA"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a:p>
            <a:pPr lvl="0">
              <a:defRPr/>
            </a:pPr>
            <a:r>
              <a:rPr lang="ar-SA"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وَكَانَ صَوْتٌ مِنَ السَّمَاوَاتِ:</a:t>
            </a:r>
            <a:br>
              <a:rPr lang="en-US"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br>
            <a:r>
              <a:rPr lang="ar-SA" sz="360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 «أَنْتَ ابْنِي الْحَبِيبُ الَّذِي بِهِ سُرِرْتُ!». </a:t>
            </a:r>
          </a:p>
        </p:txBody>
      </p:sp>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4" name="Picture 1" descr="Picture 1"/>
          <p:cNvPicPr>
            <a:picLocks noChangeAspect="1"/>
          </p:cNvPicPr>
          <p:nvPr/>
        </p:nvPicPr>
        <p:blipFill>
          <a:blip r:embed="rId2" cstate="print"/>
          <a:stretch>
            <a:fillRect/>
          </a:stretch>
        </p:blipFill>
        <p:spPr>
          <a:xfrm>
            <a:off x="0" y="0"/>
            <a:ext cx="9144000" cy="6858000"/>
          </a:xfrm>
          <a:prstGeom prst="rect">
            <a:avLst/>
          </a:prstGeom>
          <a:ln w="12700">
            <a:miter lim="400000"/>
          </a:ln>
        </p:spPr>
      </p:pic>
      <p:sp>
        <p:nvSpPr>
          <p:cNvPr id="5235" name="TextBox 3"/>
          <p:cNvSpPr txBox="1"/>
          <p:nvPr/>
        </p:nvSpPr>
        <p:spPr>
          <a:xfrm>
            <a:off x="4607495" y="500042"/>
            <a:ext cx="4501009" cy="388837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lnSpc>
                <a:spcPct val="70000"/>
              </a:lnSpc>
              <a:defRPr sz="11500" spc="-250">
                <a:solidFill>
                  <a:srgbClr val="002060"/>
                </a:solidFill>
                <a:latin typeface="Avenir Black"/>
                <a:ea typeface="Avenir Black"/>
                <a:cs typeface="Avenir Black"/>
                <a:sym typeface="Avenir Black"/>
              </a:defRPr>
            </a:lvl1pPr>
          </a:lstStyle>
          <a:p>
            <a:r>
              <a:rPr dirty="0" err="1"/>
              <a:t>صور</a:t>
            </a:r>
            <a:r>
              <a:rPr dirty="0"/>
              <a:t> </a:t>
            </a:r>
            <a:r>
              <a:rPr dirty="0" err="1">
                <a:solidFill>
                  <a:srgbClr val="00B0F0"/>
                </a:solidFill>
              </a:rPr>
              <a:t>كتابي</a:t>
            </a:r>
            <a:r>
              <a:rPr lang="ar-JO" dirty="0">
                <a:solidFill>
                  <a:srgbClr val="00B0F0"/>
                </a:solidFill>
              </a:rPr>
              <a:t>َّ</a:t>
            </a:r>
            <a:r>
              <a:rPr dirty="0">
                <a:solidFill>
                  <a:srgbClr val="00B0F0"/>
                </a:solidFill>
              </a:rPr>
              <a:t>ة</a:t>
            </a:r>
            <a:r>
              <a:rPr dirty="0"/>
              <a:t> </a:t>
            </a:r>
            <a:r>
              <a:rPr dirty="0" err="1"/>
              <a:t>مج</a:t>
            </a:r>
            <a:r>
              <a:rPr lang="ar-JO" dirty="0"/>
              <a:t>َّ</a:t>
            </a:r>
            <a:r>
              <a:rPr dirty="0" err="1"/>
              <a:t>اني</a:t>
            </a:r>
            <a:r>
              <a:rPr lang="ar-JO" dirty="0"/>
              <a:t>َّ</a:t>
            </a:r>
            <a:r>
              <a:rPr dirty="0"/>
              <a:t>ة</a:t>
            </a:r>
          </a:p>
        </p:txBody>
      </p:sp>
      <p:sp>
        <p:nvSpPr>
          <p:cNvPr id="5236" name="Title 1"/>
          <p:cNvSpPr txBox="1">
            <a:spLocks noGrp="1"/>
          </p:cNvSpPr>
          <p:nvPr>
            <p:ph type="title"/>
          </p:nvPr>
        </p:nvSpPr>
        <p:spPr>
          <a:xfrm>
            <a:off x="-6657" y="4393931"/>
            <a:ext cx="9144001" cy="829776"/>
          </a:xfrm>
          <a:prstGeom prst="rect">
            <a:avLst/>
          </a:prstGeom>
          <a:solidFill>
            <a:srgbClr val="FFFFFF"/>
          </a:solidFill>
        </p:spPr>
        <p:txBody>
          <a:bodyPr lIns="32888" tIns="32888" rIns="32888" bIns="32888">
            <a:normAutofit fontScale="90000"/>
          </a:bodyPr>
          <a:lstStyle>
            <a:lvl1pPr defTabSz="240983">
              <a:defRPr sz="5400" spc="-150">
                <a:solidFill>
                  <a:srgbClr val="808080"/>
                </a:solidFill>
                <a:effectLst>
                  <a:outerShdw blurRad="28575" dist="28575" dir="2700000" rotWithShape="0">
                    <a:srgbClr val="000000">
                      <a:alpha val="43137"/>
                    </a:srgbClr>
                  </a:outerShdw>
                </a:effectLst>
              </a:defRPr>
            </a:lvl1pPr>
          </a:lstStyle>
          <a:p>
            <a:r>
              <a:rPr dirty="0" err="1"/>
              <a:t>كلمة</a:t>
            </a:r>
            <a:r>
              <a:rPr lang="ar-JO" dirty="0"/>
              <a:t> الله</a:t>
            </a:r>
            <a:r>
              <a:rPr dirty="0"/>
              <a:t> </a:t>
            </a:r>
            <a:r>
              <a:rPr dirty="0" err="1"/>
              <a:t>في</a:t>
            </a:r>
            <a:r>
              <a:rPr dirty="0"/>
              <a:t> </a:t>
            </a:r>
            <a:r>
              <a:rPr dirty="0" err="1"/>
              <a:t>صور</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4000" b="1" dirty="0">
                <a:solidFill>
                  <a:srgbClr val="FFFFFF"/>
                </a:solidFill>
                <a:effectLst>
                  <a:glow rad="127000">
                    <a:srgbClr val="000000"/>
                  </a:glow>
                </a:effectLst>
                <a:latin typeface="Arial" charset="0"/>
                <a:ea typeface="ＭＳ Ｐゴシック" charset="0"/>
                <a:cs typeface="Traditional Arabic" panose="02020603050405020304" pitchFamily="18" charset="-78"/>
              </a:rPr>
              <a:t>مرقس ١ : ١٢-١٣</a:t>
            </a:r>
            <a:endParaRPr lang="en-US" sz="4000" b="1" dirty="0">
              <a:solidFill>
                <a:srgbClr val="FFFFFF"/>
              </a:solidFill>
              <a:effectLst>
                <a:glow rad="127000">
                  <a:srgbClr val="000000"/>
                </a:glow>
              </a:effectLst>
              <a:latin typeface="Arial" charset="0"/>
              <a:ea typeface="ＭＳ Ｐゴシック" charset="0"/>
              <a:cs typeface="Traditional Arabic" panose="02020603050405020304" pitchFamily="18" charset="-78"/>
            </a:endParaRPr>
          </a:p>
          <a:p>
            <a:pPr lvl="0">
              <a:defRPr/>
            </a:pPr>
            <a:endParaRPr lang="ar-SA" sz="4000" b="1" dirty="0">
              <a:solidFill>
                <a:srgbClr val="FFFFFF"/>
              </a:solidFill>
              <a:effectLst>
                <a:glow rad="127000">
                  <a:srgbClr val="000000"/>
                </a:glow>
              </a:effectLst>
              <a:latin typeface="Arial" charset="0"/>
              <a:ea typeface="ＭＳ Ｐゴシック" charset="0"/>
              <a:cs typeface="Traditional Arabic" panose="02020603050405020304" pitchFamily="18" charset="-78"/>
            </a:endParaRPr>
          </a:p>
          <a:p>
            <a:pPr lvl="0">
              <a:defRPr/>
            </a:pPr>
            <a:r>
              <a:rPr lang="ar-SA" sz="4000" b="1" dirty="0">
                <a:solidFill>
                  <a:srgbClr val="FFFFFF"/>
                </a:solidFill>
                <a:effectLst>
                  <a:glow rad="127000">
                    <a:srgbClr val="000000"/>
                  </a:glow>
                </a:effectLst>
                <a:latin typeface="Arial" charset="0"/>
                <a:ea typeface="ＭＳ Ｐゴシック" charset="0"/>
                <a:cs typeface="Traditional Arabic" panose="02020603050405020304" pitchFamily="18" charset="-78"/>
              </a:rPr>
              <a:t>١٢ وَلِلْوَقْتِ أَخْرَجَهُ الرُّوحُ إِلَى الْبَرِّيَّةِ ١٣ وَكَانَ هُنَاكَ فِي الْبَرِّيَّةِ أَرْبَعِينَ يَوْماً يُجَرَّبُ مِنَ الشَّيْطَانِ. وَكَانَ مَعَ الْوُحُوشِ. وَصَارَتِ الْمَلاَئِكَةُ تَخْدِمُهُ. </a:t>
            </a:r>
          </a:p>
        </p:txBody>
      </p:sp>
    </p:spTree>
    <p:extLst>
      <p:ext uri="{BB962C8B-B14F-4D97-AF65-F5344CB8AC3E}">
        <p14:creationId xmlns:p14="http://schemas.microsoft.com/office/powerpoint/2010/main" val="399076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5467448"/>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يسوع هو عامل الجذب الرئيسي هنا. </a:t>
            </a:r>
            <a:br>
              <a:rPr lang="en-US" sz="48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br>
            <a:r>
              <a:rPr lang="ar-JO" sz="48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لذلك لا نُركِّز هنا على سُلْطتنا نحن.</a:t>
            </a:r>
            <a:endParaRPr lang="en-US" sz="48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9246927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47404"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r>
              <a:rPr dirty="0">
                <a:latin typeface="Traditional Arabic" panose="02020603050405020304" pitchFamily="18" charset="-78"/>
                <a:cs typeface="Traditional Arabic" panose="02020603050405020304" pitchFamily="18" charset="-78"/>
              </a:rPr>
              <a:t>89a</a:t>
            </a: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latin typeface="Traditional Arabic" panose="02020603050405020304" pitchFamily="18" charset="-78"/>
                <a:cs typeface="Traditional Arabic" panose="02020603050405020304" pitchFamily="18" charset="-78"/>
              </a:rPr>
              <a:t>المفارقة ما بين السُلْطة والخدمة في إنجيل مرقس</a:t>
            </a:r>
            <a:endParaRPr sz="4000" b="0" dirty="0">
              <a:latin typeface="Traditional Arabic" panose="02020603050405020304" pitchFamily="18" charset="-78"/>
              <a:ea typeface="ＭＳ Ｐゴシック"/>
              <a:cs typeface="Traditional Arabic" panose="02020603050405020304" pitchFamily="18" charset="-78"/>
              <a:sym typeface="ＭＳ Ｐゴシック"/>
            </a:endParaRPr>
          </a:p>
        </p:txBody>
      </p:sp>
      <p:graphicFrame>
        <p:nvGraphicFramePr>
          <p:cNvPr id="5403" name="Table 1"/>
          <p:cNvGraphicFramePr/>
          <p:nvPr>
            <p:extLst>
              <p:ext uri="{D42A27DB-BD31-4B8C-83A1-F6EECF244321}">
                <p14:modId xmlns:p14="http://schemas.microsoft.com/office/powerpoint/2010/main" val="1179492206"/>
              </p:ext>
            </p:extLst>
          </p:nvPr>
        </p:nvGraphicFramePr>
        <p:xfrm>
          <a:off x="2447256" y="-12999"/>
          <a:ext cx="6733255" cy="6894341"/>
        </p:xfrm>
        <a:graphic>
          <a:graphicData uri="http://schemas.openxmlformats.org/drawingml/2006/table">
            <a:tbl>
              <a:tblPr firstRow="1" bandRow="1">
                <a:tableStyleId>{4C3C2611-4C71-4FC5-86AE-919BDF0F9419}</a:tableStyleId>
              </a:tblPr>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mj-lt"/>
                          <a:ea typeface="+mj-ea"/>
                          <a:cs typeface="+mj-cs"/>
                          <a:sym typeface="Arial"/>
                        </a:rPr>
                        <a:t>الخدمة</a:t>
                      </a:r>
                      <a:endParaRPr sz="2800" b="1" i="0" u="none" strike="noStrike" cap="none" spc="0" baseline="0" dirty="0">
                        <a:solidFill>
                          <a:srgbClr val="FFFFFF"/>
                        </a:solidFill>
                        <a:uFillTx/>
                        <a:latin typeface="+mj-lt"/>
                        <a:ea typeface="+mj-ea"/>
                        <a:cs typeface="+mj-cs"/>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dirty="0">
                          <a:solidFill>
                            <a:srgbClr val="FFFFFF"/>
                          </a:solidFill>
                          <a:sym typeface="Arial"/>
                        </a:rPr>
                        <a:t>السُلطة</a:t>
                      </a:r>
                      <a:endParaRPr sz="2800" b="1" dirty="0">
                        <a:solidFill>
                          <a:srgbClr val="FFFFFF"/>
                        </a:solidFill>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dirty="0">
                        <a:solidFill>
                          <a:srgbClr val="FFFFFF"/>
                        </a:solidFill>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dirty="0">
                          <a:solidFill>
                            <a:srgbClr val="000000"/>
                          </a:solidFill>
                          <a:sym typeface="Arial"/>
                        </a:rPr>
                        <a:t>التلمذة</a:t>
                      </a:r>
                      <a:endParaRPr lang="en-US" sz="1600" b="1" dirty="0">
                        <a:solidFill>
                          <a:srgbClr val="000000"/>
                        </a:solidFill>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solidFill>
                            <a:srgbClr val="000000"/>
                          </a:solidFill>
                        </a:rPr>
                        <a:t>قيادة المسيح</a:t>
                      </a:r>
                      <a:endParaRPr dirty="0">
                        <a:solidFill>
                          <a:srgbClr val="000000"/>
                        </a:solidFil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olidFill>
                            <a:srgbClr val="000000"/>
                          </a:solidFill>
                          <a:sym typeface="Arial"/>
                        </a:rPr>
                        <a:t>المواضيع</a:t>
                      </a:r>
                      <a:endParaRPr sz="1600" b="1" dirty="0">
                        <a:solidFill>
                          <a:srgbClr val="000000"/>
                        </a:solidFill>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dirty="0">
                          <a:sym typeface="Arial"/>
                        </a:rPr>
                        <a:t>التلاميذ يخدمون (10: 43)</a:t>
                      </a:r>
                      <a:endParaRPr lang="en-US"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dirty="0">
                          <a:sym typeface="Arial"/>
                        </a:rPr>
                        <a:t>رؤساء الأمم يسودونهم (10: 42)</a:t>
                      </a:r>
                      <a:endParaRPr sz="1600" b="1" dirty="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sym typeface="Arial"/>
                        </a:rPr>
                        <a:t>الاستراتيجية</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dirty="0"/>
                        <a:t>"يُهلِك نفسه" (8: 35ب)</a:t>
                      </a:r>
                      <a:endParaRPr lang="en-US"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t>"يُخلِّص نفسه" (8: 35أ)</a:t>
                      </a:r>
                      <a:endParaRPr dirty="0"/>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ym typeface="Arial"/>
                        </a:rPr>
                        <a:t>الدافع</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dirty="0"/>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t>"الأول" (9: 35أ؛ 10: 31أ)</a:t>
                      </a:r>
                      <a:endParaRPr dirty="0"/>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sym typeface="Arial"/>
                        </a:rPr>
                        <a:t>الأولوية</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dirty="0"/>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t>"عظيمًا" (10: 43أ)</a:t>
                      </a:r>
                      <a:endParaRPr dirty="0"/>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ym typeface="Arial"/>
                        </a:rPr>
                        <a:t>السمعة</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dirty="0"/>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sym typeface="Arial"/>
                        </a:rPr>
                        <a:t>المركز</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dirty="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يوسف الذي من الرامة</a:t>
                      </a:r>
                      <a:endParaRPr lang="en-US"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يهوذا</a:t>
                      </a:r>
                      <a:endParaRPr sz="1600" b="1" dirty="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ym typeface="Arial"/>
                        </a:rPr>
                        <a:t>أمثلة على السُلطة</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dirty="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المرأة التي سكبَتِ الدهن على المسيح</a:t>
                      </a:r>
                      <a:endParaRPr lang="en-US"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dirty="0">
                          <a:sym typeface="Arial"/>
                        </a:rPr>
                        <a:t>التلاميذ</a:t>
                      </a:r>
                      <a:endParaRPr sz="1600" b="1" dirty="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ym typeface="Arial"/>
                        </a:rPr>
                        <a:t>سُلْطة المسيح</a:t>
                      </a:r>
                      <a:endParaRPr sz="1600" b="1" dirty="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t>القسم الأول</a:t>
                      </a:r>
                      <a:endParaRPr dirty="0"/>
                    </a:p>
                    <a:p>
                      <a:pPr algn="r" defTabSz="456342" rtl="1">
                        <a:defRPr sz="1600" b="1">
                          <a:solidFill>
                            <a:srgbClr val="000000"/>
                          </a:solidFill>
                          <a:sym typeface="Arial"/>
                        </a:defRPr>
                      </a:pPr>
                      <a:r>
                        <a:rPr lang="ar-JO" dirty="0"/>
                        <a:t>(1: 1- 8: 26)</a:t>
                      </a:r>
                      <a:endParaRPr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sym typeface="Arial"/>
                        </a:rPr>
                        <a:t>الشدُّ (التوتُّر) ما بين السُلْطة والخدمة</a:t>
                      </a:r>
                      <a:endParaRPr sz="1600" b="1" dirty="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t>القسم الثاني</a:t>
                      </a:r>
                      <a:br>
                        <a:rPr dirty="0"/>
                      </a:br>
                      <a:r>
                        <a:rPr lang="ar-JO" dirty="0"/>
                        <a:t>(8: 27- 10: 52)</a:t>
                      </a:r>
                      <a:endParaRPr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dirty="0">
                          <a:sym typeface="Arial"/>
                        </a:rPr>
                        <a:t>الخدمة في حياة المسيح</a:t>
                      </a:r>
                      <a:endParaRPr sz="1600" b="1" dirty="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dirty="0"/>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t>القسم الثالث</a:t>
                      </a:r>
                      <a:br>
                        <a:rPr dirty="0"/>
                      </a:br>
                      <a:r>
                        <a:rPr lang="ar-JO" sz="1400" dirty="0"/>
                        <a:t>(الأصحاحات 11-16)</a:t>
                      </a:r>
                      <a:endParaRPr sz="1400" dirty="0"/>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algn="r" rtl="1">
              <a:defRPr sz="1400">
                <a:solidFill>
                  <a:srgbClr val="FFFFFF"/>
                </a:solidFill>
              </a:defRPr>
            </a:pPr>
            <a:r>
              <a:rPr lang="ar-JO" sz="1400" dirty="0">
                <a:latin typeface="Traditional Arabic" panose="02020603050405020304" pitchFamily="18" charset="-78"/>
                <a:cs typeface="Traditional Arabic" panose="02020603050405020304" pitchFamily="18" charset="-78"/>
              </a:rPr>
              <a:t>مُلخَّص ناري إف. سانتوس (</a:t>
            </a:r>
            <a:r>
              <a:rPr kumimoji="0" lang="en-US" sz="12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Narry</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F. Santos</a:t>
            </a:r>
            <a:r>
              <a:rPr lang="ar-JO" sz="1400" dirty="0">
                <a:latin typeface="Traditional Arabic" panose="02020603050405020304" pitchFamily="18" charset="-78"/>
                <a:cs typeface="Traditional Arabic" panose="02020603050405020304" pitchFamily="18" charset="-78"/>
              </a:rPr>
              <a:t>)، </a:t>
            </a:r>
            <a:r>
              <a:rPr lang="en-US" sz="1400" dirty="0">
                <a:latin typeface="Traditional Arabic" panose="02020603050405020304" pitchFamily="18" charset="-78"/>
                <a:cs typeface="Traditional Arabic" panose="02020603050405020304" pitchFamily="18" charset="-78"/>
              </a:rPr>
              <a:t>Bibliotheca Sacra</a:t>
            </a:r>
            <a:r>
              <a:rPr lang="ar-JO" sz="1400" dirty="0">
                <a:latin typeface="Traditional Arabic" panose="02020603050405020304" pitchFamily="18" charset="-78"/>
                <a:cs typeface="Traditional Arabic" panose="02020603050405020304" pitchFamily="18" charset="-78"/>
              </a:rPr>
              <a:t> 154 (تشرين الأول-كانون الأول، 1997): ص.ص 452-60</a:t>
            </a:r>
            <a:endParaRPr sz="1400" dirty="0">
              <a:latin typeface="Traditional Arabic" panose="02020603050405020304" pitchFamily="18" charset="-78"/>
              <a:cs typeface="Traditional Arabic" panose="02020603050405020304" pitchFamily="18" charset="-78"/>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algn="ctr">
              <a:defRPr sz="3200" b="1">
                <a:solidFill>
                  <a:srgbClr val="FFFFFF"/>
                </a:solidFill>
              </a:defRPr>
            </a:pPr>
            <a:r>
              <a:rPr lang="ar-JO" dirty="0"/>
              <a:t>التابعون يخدمون القائد، والذي يجلس بدوره في أعلى الهرم</a:t>
            </a:r>
            <a:endParaRPr dirty="0"/>
          </a:p>
        </p:txBody>
      </p:sp>
      <p:sp>
        <p:nvSpPr>
          <p:cNvPr id="5407"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rtl="1">
              <a:defRPr sz="3200" b="1">
                <a:solidFill>
                  <a:srgbClr val="FFFFFF"/>
                </a:solidFill>
              </a:defRPr>
            </a:pPr>
            <a:r>
              <a:t>مرقس</a:t>
            </a:r>
            <a:r>
              <a:rPr sz="2800" b="0"/>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r>
              <a:rPr lang="ar-JO" sz="3600" dirty="0"/>
              <a:t>القائد</a:t>
            </a:r>
            <a:endParaRPr sz="3600" dirty="0"/>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a:defRPr sz="2800"/>
            </a:pPr>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defRPr sz="2800" b="1">
                <a:solidFill>
                  <a:srgbClr val="FEFED6"/>
                </a:solidFill>
              </a:defRPr>
            </a:lvl1pPr>
          </a:lstStyle>
          <a:p>
            <a:pPr algn="ctr"/>
            <a:r>
              <a:rPr lang="ar-JO" sz="3600" dirty="0"/>
              <a:t>التابعون</a:t>
            </a:r>
            <a:endParaRPr sz="3600" dirty="0"/>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612509" cy="436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r>
              <a:t>89a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2"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2" animBg="1" advAuto="0"/>
      <p:bldP spid="5410"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algn="ctr">
              <a:defRPr sz="3200" b="1" u="sng">
                <a:solidFill>
                  <a:srgbClr val="FFFFFF"/>
                </a:solidFill>
              </a:defRPr>
            </a:pPr>
            <a:r>
              <a:rPr lang="ar-JO" dirty="0"/>
              <a:t>القائد يخدم التابعين </a:t>
            </a:r>
            <a:endParaRPr dirty="0">
              <a:latin typeface="Times New Roman"/>
              <a:ea typeface="Times New Roman"/>
              <a:cs typeface="Times New Roman"/>
              <a:sym typeface="Times New Roman"/>
            </a:endParaRPr>
          </a:p>
        </p:txBody>
      </p:sp>
      <p:sp>
        <p:nvSpPr>
          <p:cNvPr id="5416"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rtl="1">
              <a:defRPr sz="3200" b="1">
                <a:solidFill>
                  <a:srgbClr val="FFFFFF"/>
                </a:solidFill>
              </a:defRPr>
            </a:pPr>
            <a:r>
              <a:t>مرقس</a:t>
            </a:r>
            <a:r>
              <a:rPr sz="2800" b="0"/>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r>
              <a:rPr lang="ar-JO" sz="3600" dirty="0"/>
              <a:t>القائد</a:t>
            </a:r>
            <a:endParaRPr sz="3600" dirty="0"/>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a:defRPr sz="2800"/>
            </a:pPr>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FEFED6"/>
                </a:solidFill>
              </a:defRPr>
            </a:lvl1pPr>
          </a:lstStyle>
          <a:p>
            <a:r>
              <a:rPr lang="ar-JO" sz="3600" dirty="0"/>
              <a:t>التابعون</a:t>
            </a:r>
            <a:endParaRPr sz="3600" dirty="0"/>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612509" cy="436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r>
              <a:t>89a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2"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2" animBg="1" advAuto="0"/>
      <p:bldP spid="5419"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24" name="Rectangle 2"/>
          <p:cNvSpPr txBox="1">
            <a:spLocks noGrp="1"/>
          </p:cNvSpPr>
          <p:nvPr>
            <p:ph type="title"/>
          </p:nvPr>
        </p:nvSpPr>
        <p:spPr>
          <a:xfrm>
            <a:off x="0" y="4724437"/>
            <a:ext cx="9144000" cy="2016126"/>
          </a:xfrm>
          <a:prstGeom prst="rect">
            <a:avLst/>
          </a:prstGeom>
          <a:effectLst>
            <a:outerShdw blurRad="63500" dist="35921" dir="2700000" rotWithShape="0">
              <a:srgbClr val="000000">
                <a:alpha val="74998"/>
              </a:srgbClr>
            </a:outerShdw>
          </a:effectLst>
        </p:spPr>
        <p:txBody>
          <a:bodyPr/>
          <a:lstStyle>
            <a:lvl1pPr>
              <a:defRPr sz="5400" b="1"/>
            </a:lvl1pPr>
          </a:lstStyle>
          <a:p>
            <a:pPr rtl="0">
              <a:defRPr/>
            </a:pPr>
            <a:r>
              <a:t>Albert Einstein on Jesus</a:t>
            </a:r>
          </a:p>
        </p:txBody>
      </p:sp>
      <p:pic>
        <p:nvPicPr>
          <p:cNvPr id="5425" name="Picture 1" descr="Picture 1"/>
          <p:cNvPicPr>
            <a:picLocks noChangeAspect="1"/>
          </p:cNvPicPr>
          <p:nvPr/>
        </p:nvPicPr>
        <p:blipFill>
          <a:blip r:embed="rId4" cstate="print"/>
          <a:stretch>
            <a:fillRect/>
          </a:stretch>
        </p:blipFill>
        <p:spPr>
          <a:xfrm>
            <a:off x="-16325" y="237331"/>
            <a:ext cx="9196838" cy="6383338"/>
          </a:xfrm>
          <a:prstGeom prst="rect">
            <a:avLst/>
          </a:prstGeom>
          <a:ln w="12700">
            <a:miter lim="400000"/>
          </a:ln>
        </p:spPr>
      </p:pic>
      <p:sp>
        <p:nvSpPr>
          <p:cNvPr id="5426" name="TextBox 2"/>
          <p:cNvSpPr txBox="1"/>
          <p:nvPr/>
        </p:nvSpPr>
        <p:spPr>
          <a:xfrm>
            <a:off x="4572000" y="166688"/>
            <a:ext cx="4506792" cy="670934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algn="r" defTabSz="457200" rtl="1">
              <a:defRPr sz="2800" b="1">
                <a:solidFill>
                  <a:srgbClr val="FFFFFF"/>
                </a:solidFill>
              </a:defRPr>
            </a:pPr>
            <a:r>
              <a:rPr lang="ar-JO" sz="3200" dirty="0"/>
              <a:t>"عندما كنتُ طفلاً، تلقَّيْتُ تعليمي في كلٍّ من الكتاب المقدَّس والتلمود. أنا يهوديٌّ، ولكنِّي مفتونٌ بالشخصية المشرقة لذاك الناصريّ. لا يمكن لأحدٍ أن يقرأ الأناجيل دون أن يشعر بالحضور الحقيقيِّ ليسوع. إنَّ شخصيته تنبض في كلِّ كلمةٍ فيها. لا يمكن لأسطورةٍ أن تكون ممتلئةً بمثل هذه الحياة".</a:t>
            </a:r>
            <a:endParaRPr sz="3200" dirty="0">
              <a:solidFill>
                <a:srgbClr val="000000"/>
              </a:solidFill>
              <a:latin typeface="Times New Roman"/>
              <a:ea typeface="Times New Roman"/>
              <a:cs typeface="Times New Roman"/>
              <a:sym typeface="Times New Roman"/>
            </a:endParaRPr>
          </a:p>
          <a:p>
            <a:pPr algn="r" defTabSz="457200" rtl="1">
              <a:defRPr b="1">
                <a:solidFill>
                  <a:srgbClr val="FFFFFF"/>
                </a:solidFill>
              </a:defRPr>
            </a:pPr>
            <a:endParaRPr dirty="0"/>
          </a:p>
          <a:p>
            <a:pPr algn="r" defTabSz="457200" rtl="1">
              <a:defRPr b="1">
                <a:solidFill>
                  <a:srgbClr val="FFFFFF"/>
                </a:solidFill>
              </a:defRPr>
            </a:pPr>
            <a:r>
              <a:rPr lang="ar-JO" sz="3200" dirty="0"/>
              <a:t>ألبرت آينشتين</a:t>
            </a:r>
            <a:br>
              <a:rPr dirty="0"/>
            </a:br>
            <a:r>
              <a:rPr lang="ar-JO" sz="1800" dirty="0"/>
              <a:t>مقالة في ساترداي إيفنينغ بوست (</a:t>
            </a:r>
            <a:r>
              <a:rPr lang="en-US" sz="1800" b="1" i="1" dirty="0">
                <a:solidFill>
                  <a:srgbClr val="FFFFFF"/>
                </a:solidFill>
                <a:latin typeface="Arial" charset="0"/>
                <a:cs typeface="Arial" charset="0"/>
              </a:rPr>
              <a:t>Saturday Evening Post</a:t>
            </a:r>
            <a:r>
              <a:rPr lang="ar-JO" sz="1800" dirty="0"/>
              <a:t>) يوم 26 من تشرين الأوَّل، عام 1929م</a:t>
            </a:r>
            <a:endParaRPr sz="1800" dirty="0"/>
          </a:p>
        </p:txBody>
      </p:sp>
    </p:spTree>
  </p:cSld>
  <p:clrMapOvr>
    <a:overrideClrMapping bg1="dk1" tx1="lt1" bg2="dk2" tx2="lt2" accent1="accent1" accent2="accent2" accent3="accent3" accent4="accent4" accent5="accent5" accent6="accent6" hlink="hlink" folHlink="folHlink"/>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5" name="Title 1"/>
          <p:cNvSpPr txBox="1">
            <a:spLocks noGrp="1"/>
          </p:cNvSpPr>
          <p:nvPr>
            <p:ph type="title"/>
          </p:nvPr>
        </p:nvSpPr>
        <p:spPr>
          <a:xfrm>
            <a:off x="-18653" y="-7615"/>
            <a:ext cx="9162651" cy="1012618"/>
          </a:xfrm>
          <a:prstGeom prst="rect">
            <a:avLst/>
          </a:prstGeom>
        </p:spPr>
        <p:txBody>
          <a:bodyPr/>
          <a:lstStyle>
            <a:lvl1pPr>
              <a:defRPr sz="4800" b="1"/>
            </a:lvl1pPr>
          </a:lstStyle>
          <a:p>
            <a:pPr rtl="0">
              <a:defRPr/>
            </a:pPr>
            <a:r>
              <a:rPr>
                <a:latin typeface="Traditional Arabic" panose="02020603050405020304" pitchFamily="18" charset="-78"/>
                <a:cs typeface="Traditional Arabic" panose="02020603050405020304" pitchFamily="18" charset="-78"/>
              </a:rPr>
              <a:t>الموضوع </a:t>
            </a:r>
          </a:p>
        </p:txBody>
      </p:sp>
      <p:sp>
        <p:nvSpPr>
          <p:cNvPr id="4426" name="Rectangle 2"/>
          <p:cNvSpPr txBox="1"/>
          <p:nvPr/>
        </p:nvSpPr>
        <p:spPr>
          <a:xfrm>
            <a:off x="1066251" y="2420888"/>
            <a:ext cx="7011498" cy="230832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lgn="ctr" defTabSz="457200">
              <a:defRPr sz="4800" b="1">
                <a:solidFill>
                  <a:srgbClr val="FFFFFF"/>
                </a:solidFill>
              </a:defRPr>
            </a:lvl1pPr>
          </a:lstStyle>
          <a:p>
            <a:pPr rtl="1"/>
            <a:r>
              <a:rPr sz="7200" dirty="0" err="1">
                <a:latin typeface="Traditional Arabic" panose="02020603050405020304" pitchFamily="18" charset="-78"/>
                <a:cs typeface="Traditional Arabic" panose="02020603050405020304" pitchFamily="18" charset="-78"/>
              </a:rPr>
              <a:t>الإله</a:t>
            </a:r>
            <a:r>
              <a:rPr sz="7200" dirty="0">
                <a:latin typeface="Traditional Arabic" panose="02020603050405020304" pitchFamily="18" charset="-78"/>
                <a:cs typeface="Traditional Arabic" panose="02020603050405020304" pitchFamily="18" charset="-78"/>
              </a:rPr>
              <a:t> </a:t>
            </a:r>
            <a:r>
              <a:rPr sz="7200" dirty="0" err="1">
                <a:latin typeface="Traditional Arabic" panose="02020603050405020304" pitchFamily="18" charset="-78"/>
                <a:cs typeface="Traditional Arabic" panose="02020603050405020304" pitchFamily="18" charset="-78"/>
              </a:rPr>
              <a:t>الذي</a:t>
            </a:r>
            <a:r>
              <a:rPr sz="7200" dirty="0">
                <a:latin typeface="Traditional Arabic" panose="02020603050405020304" pitchFamily="18" charset="-78"/>
                <a:cs typeface="Traditional Arabic" panose="02020603050405020304" pitchFamily="18" charset="-78"/>
              </a:rPr>
              <a:t> </a:t>
            </a:r>
            <a:r>
              <a:rPr lang="ar-JO" sz="7200" dirty="0">
                <a:latin typeface="Traditional Arabic" panose="02020603050405020304" pitchFamily="18" charset="-78"/>
                <a:cs typeface="Traditional Arabic" panose="02020603050405020304" pitchFamily="18" charset="-78"/>
              </a:rPr>
              <a:t>يُقدِّم نموذجًا عن</a:t>
            </a:r>
            <a:r>
              <a:rPr sz="7200" dirty="0">
                <a:latin typeface="Traditional Arabic" panose="02020603050405020304" pitchFamily="18" charset="-78"/>
                <a:cs typeface="Traditional Arabic" panose="02020603050405020304" pitchFamily="18" charset="-78"/>
              </a:rPr>
              <a:t> </a:t>
            </a:r>
            <a:r>
              <a:rPr sz="7200" dirty="0" err="1">
                <a:latin typeface="Traditional Arabic" panose="02020603050405020304" pitchFamily="18" charset="-78"/>
                <a:cs typeface="Traditional Arabic" panose="02020603050405020304" pitchFamily="18" charset="-78"/>
              </a:rPr>
              <a:t>المعاناة</a:t>
            </a:r>
            <a:r>
              <a:rPr lang="ar-JO" sz="7200" dirty="0">
                <a:latin typeface="Traditional Arabic" panose="02020603050405020304" pitchFamily="18" charset="-78"/>
                <a:cs typeface="Traditional Arabic" panose="02020603050405020304" pitchFamily="18" charset="-78"/>
              </a:rPr>
              <a:t> ك</a:t>
            </a:r>
            <a:r>
              <a:rPr sz="7200" dirty="0" err="1">
                <a:latin typeface="Traditional Arabic" panose="02020603050405020304" pitchFamily="18" charset="-78"/>
                <a:cs typeface="Traditional Arabic" panose="02020603050405020304" pitchFamily="18" charset="-78"/>
              </a:rPr>
              <a:t>خادم</a:t>
            </a:r>
            <a:endParaRPr sz="7200" dirty="0">
              <a:latin typeface="Traditional Arabic" panose="02020603050405020304" pitchFamily="18" charset="-78"/>
              <a:cs typeface="Traditional Arabic" panose="02020603050405020304" pitchFamily="18" charset="-78"/>
            </a:endParaRPr>
          </a:p>
        </p:txBody>
      </p:sp>
      <p:sp>
        <p:nvSpPr>
          <p:cNvPr id="4427" name="Text Box 3"/>
          <p:cNvSpPr txBox="1"/>
          <p:nvPr/>
        </p:nvSpPr>
        <p:spPr>
          <a:xfrm>
            <a:off x="8216420" y="44450"/>
            <a:ext cx="7769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rgbClr val="FFFFFF"/>
                </a:solidFill>
              </a:defRPr>
            </a:lvl1pPr>
          </a:lstStyle>
          <a:p>
            <a:r>
              <a:rPr>
                <a:latin typeface="Traditional Arabic" panose="02020603050405020304" pitchFamily="18" charset="-78"/>
                <a:cs typeface="Traditional Arabic" panose="02020603050405020304" pitchFamily="18" charset="-78"/>
              </a:rPr>
              <a:t>٢٣</a:t>
            </a:r>
          </a:p>
        </p:txBody>
      </p:sp>
      <p:sp>
        <p:nvSpPr>
          <p:cNvPr id="4428" name="Rectangle 2"/>
          <p:cNvSpPr txBox="1"/>
          <p:nvPr/>
        </p:nvSpPr>
        <p:spPr>
          <a:xfrm>
            <a:off x="1324919" y="5717289"/>
            <a:ext cx="7420583"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a:defRPr b="1">
                <a:latin typeface="+mj-lt"/>
                <a:ea typeface="+mj-ea"/>
                <a:cs typeface="+mj-cs"/>
                <a:sym typeface="Arial"/>
              </a:defRPr>
            </a:pPr>
            <a:r>
              <a:rPr lang="ar-SA" sz="5400" b="1" dirty="0">
                <a:latin typeface="Traditional Arabic" panose="02020603050405020304" pitchFamily="18" charset="-78"/>
                <a:cs typeface="Traditional Arabic" panose="02020603050405020304" pitchFamily="18" charset="-78"/>
                <a:sym typeface="Arial"/>
              </a:rPr>
              <a:t>مرقس</a:t>
            </a:r>
            <a:endParaRPr sz="5400" b="0" dirty="0">
              <a:latin typeface="Traditional Arabic" panose="02020603050405020304" pitchFamily="18" charset="-78"/>
              <a:cs typeface="Traditional Arabic" panose="02020603050405020304" pitchFamily="18" charset="-78"/>
              <a:sym typeface="ＭＳ Ｐゴシック"/>
            </a:endParaRPr>
          </a:p>
        </p:txBody>
      </p:sp>
    </p:spTree>
    <p:extLst>
      <p:ext uri="{BB962C8B-B14F-4D97-AF65-F5344CB8AC3E}">
        <p14:creationId xmlns:p14="http://schemas.microsoft.com/office/powerpoint/2010/main" val="2597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28"/>
                                        </p:tgtEl>
                                        <p:attrNameLst>
                                          <p:attrName>style.visibility</p:attrName>
                                        </p:attrNameLst>
                                      </p:cBhvr>
                                      <p:to>
                                        <p:strVal val="visible"/>
                                      </p:to>
                                    </p:set>
                                    <p:anim calcmode="lin" valueType="num">
                                      <p:cBhvr>
                                        <p:cTn id="7" dur="500" fill="hold"/>
                                        <p:tgtEl>
                                          <p:spTgt spid="4428"/>
                                        </p:tgtEl>
                                        <p:attrNameLst>
                                          <p:attrName>ppt_x</p:attrName>
                                        </p:attrNameLst>
                                      </p:cBhvr>
                                      <p:tavLst>
                                        <p:tav tm="0">
                                          <p:val>
                                            <p:strVal val="#ppt_x"/>
                                          </p:val>
                                        </p:tav>
                                        <p:tav tm="100000">
                                          <p:val>
                                            <p:strVal val="#ppt_x"/>
                                          </p:val>
                                        </p:tav>
                                      </p:tavLst>
                                    </p:anim>
                                    <p:anim calcmode="lin" valueType="num">
                                      <p:cBhvr>
                                        <p:cTn id="8" dur="500" fill="hold"/>
                                        <p:tgtEl>
                                          <p:spTgt spid="44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5" name="Text Box 2"/>
          <p:cNvSpPr txBox="1"/>
          <p:nvPr/>
        </p:nvSpPr>
        <p:spPr>
          <a:xfrm>
            <a:off x="8578532" y="381000"/>
            <a:ext cx="48799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0000"/>
                </a:solidFill>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Arial"/>
              </a:rPr>
              <a:t>٨٥</a:t>
            </a:r>
          </a:p>
        </p:txBody>
      </p:sp>
      <p:graphicFrame>
        <p:nvGraphicFramePr>
          <p:cNvPr id="4467" name="Table 1"/>
          <p:cNvGraphicFramePr/>
          <p:nvPr>
            <p:extLst>
              <p:ext uri="{D42A27DB-BD31-4B8C-83A1-F6EECF244321}">
                <p14:modId xmlns:p14="http://schemas.microsoft.com/office/powerpoint/2010/main" val="191921102"/>
              </p:ext>
            </p:extLst>
          </p:nvPr>
        </p:nvGraphicFramePr>
        <p:xfrm>
          <a:off x="0" y="692696"/>
          <a:ext cx="9144000" cy="6126480"/>
        </p:xfrm>
        <a:graphic>
          <a:graphicData uri="http://schemas.openxmlformats.org/drawingml/2006/table">
            <a:tbl>
              <a:tblPr firstRow="1">
                <a:tableStyleId>{4C3C2611-4C71-4FC5-86AE-919BDF0F9419}</a:tableStyleId>
              </a:tblPr>
              <a:tblGrid>
                <a:gridCol w="995415">
                  <a:extLst>
                    <a:ext uri="{9D8B030D-6E8A-4147-A177-3AD203B41FA5}">
                      <a16:colId xmlns:a16="http://schemas.microsoft.com/office/drawing/2014/main" val="20000"/>
                    </a:ext>
                  </a:extLst>
                </a:gridCol>
                <a:gridCol w="1027354">
                  <a:extLst>
                    <a:ext uri="{9D8B030D-6E8A-4147-A177-3AD203B41FA5}">
                      <a16:colId xmlns:a16="http://schemas.microsoft.com/office/drawing/2014/main" val="20001"/>
                    </a:ext>
                  </a:extLst>
                </a:gridCol>
                <a:gridCol w="880590">
                  <a:extLst>
                    <a:ext uri="{9D8B030D-6E8A-4147-A177-3AD203B41FA5}">
                      <a16:colId xmlns:a16="http://schemas.microsoft.com/office/drawing/2014/main" val="20002"/>
                    </a:ext>
                  </a:extLst>
                </a:gridCol>
                <a:gridCol w="991466">
                  <a:extLst>
                    <a:ext uri="{9D8B030D-6E8A-4147-A177-3AD203B41FA5}">
                      <a16:colId xmlns:a16="http://schemas.microsoft.com/office/drawing/2014/main" val="20003"/>
                    </a:ext>
                  </a:extLst>
                </a:gridCol>
                <a:gridCol w="1253239">
                  <a:extLst>
                    <a:ext uri="{9D8B030D-6E8A-4147-A177-3AD203B41FA5}">
                      <a16:colId xmlns:a16="http://schemas.microsoft.com/office/drawing/2014/main" val="20004"/>
                    </a:ext>
                  </a:extLst>
                </a:gridCol>
                <a:gridCol w="754777">
                  <a:extLst>
                    <a:ext uri="{9D8B030D-6E8A-4147-A177-3AD203B41FA5}">
                      <a16:colId xmlns:a16="http://schemas.microsoft.com/office/drawing/2014/main" val="20005"/>
                    </a:ext>
                  </a:extLst>
                </a:gridCol>
                <a:gridCol w="1330083">
                  <a:extLst>
                    <a:ext uri="{9D8B030D-6E8A-4147-A177-3AD203B41FA5}">
                      <a16:colId xmlns:a16="http://schemas.microsoft.com/office/drawing/2014/main" val="20006"/>
                    </a:ext>
                  </a:extLst>
                </a:gridCol>
                <a:gridCol w="880590">
                  <a:extLst>
                    <a:ext uri="{9D8B030D-6E8A-4147-A177-3AD203B41FA5}">
                      <a16:colId xmlns:a16="http://schemas.microsoft.com/office/drawing/2014/main" val="20007"/>
                    </a:ext>
                  </a:extLst>
                </a:gridCol>
                <a:gridCol w="1030486">
                  <a:extLst>
                    <a:ext uri="{9D8B030D-6E8A-4147-A177-3AD203B41FA5}">
                      <a16:colId xmlns:a16="http://schemas.microsoft.com/office/drawing/2014/main" val="20008"/>
                    </a:ext>
                  </a:extLst>
                </a:gridCol>
              </a:tblGrid>
              <a:tr h="609381">
                <a:tc gridSpan="9">
                  <a:txBody>
                    <a:bodyPr/>
                    <a:lstStyle/>
                    <a:p>
                      <a:pPr algn="ctr" rtl="1"/>
                      <a:r>
                        <a:rPr lang="ar-JO" sz="3600" b="1" i="0" u="none" strike="noStrike" cap="none" spc="0" baseline="0" dirty="0">
                          <a:solidFill>
                            <a:srgbClr val="FFFFFF"/>
                          </a:solidFill>
                          <a:uFillTx/>
                          <a:latin typeface="Traditional Arabic" panose="02020603050405020304" pitchFamily="18" charset="-78"/>
                          <a:ea typeface="+mj-ea"/>
                          <a:cs typeface="Traditional Arabic" panose="02020603050405020304" pitchFamily="18" charset="-78"/>
                          <a:sym typeface="ＭＳ Ｐゴシック"/>
                        </a:rPr>
                        <a:t>الإله</a:t>
                      </a:r>
                      <a:r>
                        <a:rPr lang="ar-JO" sz="2800" dirty="0">
                          <a:latin typeface="Traditional Arabic" panose="02020603050405020304" pitchFamily="18" charset="-78"/>
                          <a:cs typeface="Traditional Arabic" panose="02020603050405020304" pitchFamily="18" charset="-78"/>
                        </a:rPr>
                        <a:t> </a:t>
                      </a:r>
                      <a:r>
                        <a:rPr lang="ar-JO" sz="3600" b="1" i="0" u="none" strike="noStrike" cap="none" spc="0" baseline="0" dirty="0">
                          <a:solidFill>
                            <a:srgbClr val="FFFFFF"/>
                          </a:solidFill>
                          <a:uFillTx/>
                          <a:latin typeface="Traditional Arabic" panose="02020603050405020304" pitchFamily="18" charset="-78"/>
                          <a:ea typeface="+mj-ea"/>
                          <a:cs typeface="Traditional Arabic" panose="02020603050405020304" pitchFamily="18" charset="-78"/>
                          <a:sym typeface="Arial Narrow"/>
                        </a:rPr>
                        <a:t>الذي يُقدِّم نموذجًا عن المعاناة كخادم</a:t>
                      </a:r>
                    </a:p>
                  </a:txBody>
                  <a:tcPr marL="45720" marR="45720" anchor="ctr" horzOverflow="overflow">
                    <a:lnL>
                      <a:solidFill>
                        <a:srgbClr val="B7BB8C"/>
                      </a:solidFill>
                    </a:lnL>
                    <a:lnR>
                      <a:solidFill>
                        <a:srgbClr val="B7BB8C"/>
                      </a:solidFill>
                    </a:lnR>
                    <a:solidFill>
                      <a:srgbClr val="000000"/>
                    </a:solid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0"/>
                  </a:ext>
                </a:extLst>
              </a:tr>
              <a:tr h="551345">
                <a:tc gridSpan="5">
                  <a:txBody>
                    <a:bodyPr/>
                    <a:lstStyle/>
                    <a:p>
                      <a:pPr algn="ctr" defTabSz="457200" rtl="1">
                        <a:defRPr sz="1800">
                          <a:solidFill>
                            <a:srgbClr val="000000"/>
                          </a:solidFill>
                        </a:defRPr>
                      </a:pPr>
                      <a:r>
                        <a:rPr sz="3200" b="1" dirty="0" err="1">
                          <a:solidFill>
                            <a:srgbClr val="33334D"/>
                          </a:solidFill>
                          <a:sym typeface="Arial"/>
                        </a:rPr>
                        <a:t>الخدمة</a:t>
                      </a:r>
                      <a:r>
                        <a:rPr sz="2000" b="1" dirty="0">
                          <a:solidFill>
                            <a:srgbClr val="33334D"/>
                          </a:solidFill>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marL="0" marR="0" indent="0" algn="ctr" defTabSz="457200" rtl="1" latinLnBrk="0">
                        <a:lnSpc>
                          <a:spcPct val="100000"/>
                        </a:lnSpc>
                        <a:spcBef>
                          <a:spcPts val="0"/>
                        </a:spcBef>
                        <a:spcAft>
                          <a:spcPts val="0"/>
                        </a:spcAft>
                        <a:buClrTx/>
                        <a:buSzTx/>
                        <a:buFontTx/>
                        <a:buNone/>
                        <a:tabLst/>
                        <a:defRPr sz="1800">
                          <a:solidFill>
                            <a:srgbClr val="000000"/>
                          </a:solidFill>
                        </a:defRPr>
                      </a:pPr>
                      <a:r>
                        <a:rPr lang="ar-JO" sz="3200" b="1" i="0" u="none" strike="noStrike" cap="none" spc="0" baseline="0" dirty="0">
                          <a:solidFill>
                            <a:srgbClr val="33334D"/>
                          </a:solidFill>
                          <a:uFillTx/>
                          <a:latin typeface="+mj-lt"/>
                          <a:ea typeface="+mj-ea"/>
                          <a:cs typeface="+mj-cs"/>
                          <a:sym typeface="Arial"/>
                        </a:rPr>
                        <a:t>       الألم</a:t>
                      </a:r>
                      <a:endParaRPr sz="3200" b="1" i="0" u="none" strike="noStrike" cap="none" spc="0" baseline="0" dirty="0">
                        <a:solidFill>
                          <a:srgbClr val="33334D"/>
                        </a:solidFill>
                        <a:uFillTx/>
                        <a:latin typeface="+mj-lt"/>
                        <a:ea typeface="+mj-ea"/>
                        <a:cs typeface="+mj-cs"/>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1"/>
                  </a:ext>
                </a:extLst>
              </a:tr>
              <a:tr h="377236">
                <a:tc gridSpan="5">
                  <a:txBody>
                    <a:bodyPr/>
                    <a:lstStyle/>
                    <a:p>
                      <a:pPr algn="ctr" defTabSz="457200" rtl="1">
                        <a:defRPr sz="1800">
                          <a:solidFill>
                            <a:srgbClr val="000000"/>
                          </a:solidFill>
                        </a:defRPr>
                      </a:pPr>
                      <a:r>
                        <a:rPr sz="2000" b="1" dirty="0" err="1">
                          <a:solidFill>
                            <a:srgbClr val="33334D"/>
                          </a:solidFill>
                          <a:sym typeface="Arial"/>
                        </a:rPr>
                        <a:t>أقوال</a:t>
                      </a:r>
                      <a:r>
                        <a:rPr sz="2000" b="1" dirty="0">
                          <a:solidFill>
                            <a:srgbClr val="33334D"/>
                          </a:solidFill>
                          <a:sym typeface="Arial"/>
                        </a:rPr>
                        <a:t> </a:t>
                      </a:r>
                      <a:r>
                        <a:rPr lang="ar-JO" sz="2000" b="1" dirty="0">
                          <a:solidFill>
                            <a:srgbClr val="33334D"/>
                          </a:solidFill>
                          <a:sym typeface="Arial"/>
                        </a:rPr>
                        <a:t>وآيات</a:t>
                      </a:r>
                      <a:r>
                        <a:rPr sz="2000" b="1" dirty="0">
                          <a:solidFill>
                            <a:srgbClr val="33334D"/>
                          </a:solidFill>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rtl="1">
                        <a:defRPr sz="1800">
                          <a:solidFill>
                            <a:srgbClr val="000000"/>
                          </a:solidFill>
                        </a:defRPr>
                      </a:pPr>
                      <a:r>
                        <a:rPr lang="ar-JO" sz="2000" b="1" dirty="0">
                          <a:solidFill>
                            <a:srgbClr val="33334D"/>
                          </a:solidFill>
                          <a:sym typeface="Arial"/>
                        </a:rPr>
                        <a:t>الذبيحة (التضحية)</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2"/>
                  </a:ext>
                </a:extLst>
              </a:tr>
              <a:tr h="377236">
                <a:tc gridSpan="5">
                  <a:txBody>
                    <a:bodyPr/>
                    <a:lstStyle/>
                    <a:p>
                      <a:pPr algn="ctr" defTabSz="457200">
                        <a:defRPr sz="1800">
                          <a:solidFill>
                            <a:srgbClr val="000000"/>
                          </a:solidFill>
                        </a:defRPr>
                      </a:pPr>
                      <a:r>
                        <a:rPr sz="2000" b="1" dirty="0" err="1">
                          <a:solidFill>
                            <a:srgbClr val="33334D"/>
                          </a:solidFill>
                          <a:sym typeface="Arial"/>
                        </a:rPr>
                        <a:t>الجليل</a:t>
                      </a:r>
                      <a:r>
                        <a:rPr sz="2000" b="1" dirty="0">
                          <a:solidFill>
                            <a:srgbClr val="33334D"/>
                          </a:solidFill>
                          <a:sym typeface="Arial"/>
                        </a:rPr>
                        <a:t> </a:t>
                      </a:r>
                      <a:r>
                        <a:rPr sz="2000" b="1" dirty="0" err="1">
                          <a:solidFill>
                            <a:srgbClr val="33334D"/>
                          </a:solidFill>
                          <a:sym typeface="Arial"/>
                        </a:rPr>
                        <a:t>وبيري</a:t>
                      </a:r>
                      <a:r>
                        <a:rPr lang="ar-JO" sz="2000" b="1" dirty="0">
                          <a:solidFill>
                            <a:srgbClr val="33334D"/>
                          </a:solidFill>
                          <a:sym typeface="Arial"/>
                        </a:rPr>
                        <a:t>ا (عبْر الأردن)</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a:defRPr sz="1800">
                          <a:solidFill>
                            <a:srgbClr val="000000"/>
                          </a:solidFill>
                        </a:defRPr>
                      </a:pPr>
                      <a:r>
                        <a:rPr sz="2000" b="1" dirty="0" err="1">
                          <a:solidFill>
                            <a:srgbClr val="33334D"/>
                          </a:solidFill>
                          <a:sym typeface="Arial"/>
                        </a:rPr>
                        <a:t>يهوذا</a:t>
                      </a:r>
                      <a:r>
                        <a:rPr sz="2000" b="1" dirty="0">
                          <a:solidFill>
                            <a:srgbClr val="33334D"/>
                          </a:solidFill>
                          <a:sym typeface="Arial"/>
                        </a:rPr>
                        <a:t> </a:t>
                      </a:r>
                      <a:r>
                        <a:rPr sz="2000" b="1" dirty="0" err="1">
                          <a:solidFill>
                            <a:srgbClr val="33334D"/>
                          </a:solidFill>
                          <a:sym typeface="Arial"/>
                        </a:rPr>
                        <a:t>وأ</a:t>
                      </a:r>
                      <a:r>
                        <a:rPr lang="ar-JO" sz="2000" b="1" dirty="0">
                          <a:solidFill>
                            <a:srgbClr val="33334D"/>
                          </a:solidFill>
                          <a:sym typeface="Arial"/>
                        </a:rPr>
                        <a:t>و</a:t>
                      </a:r>
                      <a:r>
                        <a:rPr sz="2000" b="1" dirty="0" err="1">
                          <a:solidFill>
                            <a:srgbClr val="33334D"/>
                          </a:solidFill>
                          <a:sym typeface="Arial"/>
                        </a:rPr>
                        <a:t>رشليم</a:t>
                      </a:r>
                      <a:r>
                        <a:rPr sz="2000" b="1" dirty="0">
                          <a:solidFill>
                            <a:srgbClr val="33334D"/>
                          </a:solidFill>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3"/>
                  </a:ext>
                </a:extLst>
              </a:tr>
              <a:tr h="377236">
                <a:tc gridSpan="2">
                  <a:txBody>
                    <a:bodyPr/>
                    <a:lstStyle/>
                    <a:p>
                      <a:pPr algn="ctr" defTabSz="457200">
                        <a:defRPr sz="1800">
                          <a:solidFill>
                            <a:srgbClr val="000000"/>
                          </a:solidFill>
                        </a:defRPr>
                      </a:pPr>
                      <a:r>
                        <a:rPr lang="ar-JO" sz="2000" b="1" dirty="0">
                          <a:solidFill>
                            <a:srgbClr val="33334D"/>
                          </a:solidFill>
                          <a:sym typeface="Arial"/>
                        </a:rPr>
                        <a:t>آتٍ</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gridSpan="3">
                  <a:txBody>
                    <a:bodyPr/>
                    <a:lstStyle/>
                    <a:p>
                      <a:pPr algn="ctr" defTabSz="457200">
                        <a:defRPr sz="1800">
                          <a:solidFill>
                            <a:srgbClr val="000000"/>
                          </a:solidFill>
                        </a:defRPr>
                      </a:pPr>
                      <a:r>
                        <a:rPr lang="ar-JO" sz="2000" b="1" dirty="0">
                          <a:solidFill>
                            <a:srgbClr val="33334D"/>
                          </a:solidFill>
                          <a:sym typeface="Arial"/>
                        </a:rPr>
                        <a:t>            </a:t>
                      </a:r>
                      <a:r>
                        <a:rPr sz="2000" b="1" dirty="0" err="1">
                          <a:solidFill>
                            <a:srgbClr val="33334D"/>
                          </a:solidFill>
                          <a:sym typeface="Arial"/>
                        </a:rPr>
                        <a:t>معارضة</a:t>
                      </a:r>
                      <a:r>
                        <a:rPr sz="2000" b="1" dirty="0">
                          <a:solidFill>
                            <a:srgbClr val="33334D"/>
                          </a:solidFill>
                          <a:sym typeface="Arial"/>
                        </a:rPr>
                        <a:t> </a:t>
                      </a:r>
                      <a:r>
                        <a:rPr sz="2000" b="1" dirty="0" err="1">
                          <a:solidFill>
                            <a:srgbClr val="33334D"/>
                          </a:solidFill>
                          <a:sym typeface="Arial"/>
                        </a:rPr>
                        <a:t>الخدمة</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gridSpan="2">
                  <a:txBody>
                    <a:bodyPr/>
                    <a:lstStyle/>
                    <a:p>
                      <a:pPr algn="ctr" defTabSz="457200">
                        <a:defRPr sz="1800">
                          <a:solidFill>
                            <a:srgbClr val="000000"/>
                          </a:solidFill>
                        </a:defRPr>
                      </a:pPr>
                      <a:r>
                        <a:rPr sz="2000" b="1" dirty="0" err="1">
                          <a:solidFill>
                            <a:srgbClr val="33334D"/>
                          </a:solidFill>
                          <a:sym typeface="Arial"/>
                        </a:rPr>
                        <a:t>ضح</a:t>
                      </a:r>
                      <a:r>
                        <a:rPr lang="ar-JO" sz="2000" b="1" dirty="0">
                          <a:solidFill>
                            <a:srgbClr val="33334D"/>
                          </a:solidFill>
                          <a:sym typeface="Arial"/>
                        </a:rPr>
                        <a:t>َّ</a:t>
                      </a:r>
                      <a:r>
                        <a:rPr sz="2000" b="1" dirty="0">
                          <a:solidFill>
                            <a:srgbClr val="33334D"/>
                          </a:solidFill>
                          <a:sym typeface="Arial"/>
                        </a:rPr>
                        <a:t>ى </a:t>
                      </a:r>
                      <a:r>
                        <a:rPr sz="2000" b="1" dirty="0" err="1">
                          <a:solidFill>
                            <a:srgbClr val="33334D"/>
                          </a:solidFill>
                          <a:sym typeface="Arial"/>
                        </a:rPr>
                        <a:t>بنفسه</a:t>
                      </a:r>
                      <a:r>
                        <a:rPr sz="2000" b="1" dirty="0">
                          <a:solidFill>
                            <a:srgbClr val="33334D"/>
                          </a:solidFill>
                          <a:sym typeface="Arial"/>
                        </a:rPr>
                        <a:t> </a:t>
                      </a:r>
                    </a:p>
                  </a:txBody>
                  <a:tcPr marL="45720" marR="45720" anchor="ctr" horzOverflow="overflow">
                    <a:noFill/>
                  </a:tcPr>
                </a:tc>
                <a:tc hMerge="1">
                  <a:txBody>
                    <a:bodyPr/>
                    <a:lstStyle/>
                    <a:p>
                      <a:endParaRPr lang="ar-JO"/>
                    </a:p>
                  </a:txBody>
                  <a:tcPr/>
                </a:tc>
                <a:tc gridSpan="2">
                  <a:txBody>
                    <a:bodyPr/>
                    <a:lstStyle/>
                    <a:p>
                      <a:pPr algn="ctr" defTabSz="457200">
                        <a:defRPr sz="1800">
                          <a:solidFill>
                            <a:srgbClr val="000000"/>
                          </a:solidFill>
                        </a:defRPr>
                      </a:pPr>
                      <a:r>
                        <a:rPr sz="2000" b="1" i="0" u="none" strike="noStrike" cap="none" spc="0" baseline="0" dirty="0" err="1">
                          <a:solidFill>
                            <a:srgbClr val="33334D"/>
                          </a:solidFill>
                          <a:uFillTx/>
                          <a:latin typeface="+mj-lt"/>
                          <a:ea typeface="+mj-ea"/>
                          <a:cs typeface="+mj-cs"/>
                          <a:sym typeface="Arial"/>
                        </a:rPr>
                        <a:t>القيامة</a:t>
                      </a:r>
                      <a:r>
                        <a:rPr b="1" dirty="0">
                          <a:solidFill>
                            <a:srgbClr val="33334D"/>
                          </a:solidFill>
                          <a:sym typeface="Arial"/>
                        </a:rPr>
                        <a:t> </a:t>
                      </a:r>
                    </a:p>
                  </a:txBody>
                  <a:tcPr marL="45720" marR="45720" anchor="ctr" horzOverflow="overflow">
                    <a:noFill/>
                  </a:tcPr>
                </a:tc>
                <a:tc hMerge="1">
                  <a:txBody>
                    <a:bodyPr/>
                    <a:lstStyle/>
                    <a:p>
                      <a:endParaRPr lang="ar-JO"/>
                    </a:p>
                  </a:txBody>
                  <a:tcPr/>
                </a:tc>
                <a:extLst>
                  <a:ext uri="{0D108BD9-81ED-4DB2-BD59-A6C34878D82A}">
                    <a16:rowId xmlns:a16="http://schemas.microsoft.com/office/drawing/2014/main" val="10004"/>
                  </a:ext>
                </a:extLst>
              </a:tr>
              <a:tr h="377236">
                <a:tc gridSpan="2">
                  <a:txBody>
                    <a:bodyPr/>
                    <a:lstStyle/>
                    <a:p>
                      <a:pPr algn="ctr" defTabSz="457200" rtl="1">
                        <a:defRPr sz="1800">
                          <a:solidFill>
                            <a:srgbClr val="000000"/>
                          </a:solidFill>
                        </a:defRPr>
                      </a:pPr>
                      <a:r>
                        <a:rPr lang="ar-JO" sz="2000" b="1" dirty="0">
                          <a:solidFill>
                            <a:srgbClr val="33334D"/>
                          </a:solidFill>
                          <a:sym typeface="Arial"/>
                        </a:rPr>
                        <a:t>1: 1-13</a:t>
                      </a:r>
                      <a:endParaRPr sz="2000" b="1" dirty="0">
                        <a:solidFill>
                          <a:srgbClr val="33334D"/>
                        </a:solidFill>
                        <a:sym typeface="Arial"/>
                      </a:endParaRPr>
                    </a:p>
                  </a:txBody>
                  <a:tcPr marL="45720" marR="45720" anchor="ctr" horzOverflow="overflow"/>
                </a:tc>
                <a:tc hMerge="1">
                  <a:txBody>
                    <a:bodyPr/>
                    <a:lstStyle/>
                    <a:p>
                      <a:endParaRPr lang="ar-JO"/>
                    </a:p>
                  </a:txBody>
                  <a:tcPr/>
                </a:tc>
                <a:tc gridSpan="3">
                  <a:txBody>
                    <a:bodyPr/>
                    <a:lstStyle/>
                    <a:p>
                      <a:pPr algn="ctr" defTabSz="457200">
                        <a:defRPr sz="1800">
                          <a:solidFill>
                            <a:srgbClr val="000000"/>
                          </a:solidFill>
                        </a:defRPr>
                      </a:pPr>
                      <a:r>
                        <a:rPr lang="ar-JO" sz="2000" b="1" dirty="0">
                          <a:solidFill>
                            <a:srgbClr val="33334D"/>
                          </a:solidFill>
                          <a:sym typeface="Arial"/>
                        </a:rPr>
                        <a:t>1: 14- 10: 52</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gridSpan="2">
                  <a:txBody>
                    <a:bodyPr/>
                    <a:lstStyle/>
                    <a:p>
                      <a:pPr algn="ctr" defTabSz="457200" rtl="1">
                        <a:defRPr sz="1800">
                          <a:solidFill>
                            <a:srgbClr val="000000"/>
                          </a:solidFill>
                        </a:defRPr>
                      </a:pPr>
                      <a:r>
                        <a:rPr lang="ar-JO" sz="2000" b="1" dirty="0">
                          <a:solidFill>
                            <a:srgbClr val="33334D"/>
                          </a:solidFill>
                          <a:sym typeface="Arial"/>
                        </a:rPr>
                        <a:t>الأ</a:t>
                      </a:r>
                      <a:r>
                        <a:rPr sz="2000" b="1" dirty="0" err="1">
                          <a:solidFill>
                            <a:srgbClr val="33334D"/>
                          </a:solidFill>
                          <a:sym typeface="Arial"/>
                        </a:rPr>
                        <a:t>صحاحات</a:t>
                      </a:r>
                      <a:r>
                        <a:rPr sz="2000" b="1" dirty="0">
                          <a:solidFill>
                            <a:srgbClr val="33334D"/>
                          </a:solidFill>
                          <a:sym typeface="Arial"/>
                        </a:rPr>
                        <a:t> </a:t>
                      </a:r>
                      <a:r>
                        <a:rPr lang="ar-JO" sz="2000" b="1" dirty="0">
                          <a:solidFill>
                            <a:srgbClr val="33334D"/>
                          </a:solidFill>
                          <a:sym typeface="Arial"/>
                        </a:rPr>
                        <a:t>11-15</a:t>
                      </a:r>
                      <a:endParaRPr sz="2000" b="1" dirty="0">
                        <a:solidFill>
                          <a:srgbClr val="33334D"/>
                        </a:solidFill>
                        <a:sym typeface="Arial"/>
                      </a:endParaRPr>
                    </a:p>
                  </a:txBody>
                  <a:tcPr marL="45720" marR="45720" anchor="ctr" horzOverflow="overflow"/>
                </a:tc>
                <a:tc hMerge="1">
                  <a:txBody>
                    <a:bodyPr/>
                    <a:lstStyle/>
                    <a:p>
                      <a:endParaRPr lang="ar-JO"/>
                    </a:p>
                  </a:txBody>
                  <a:tcPr/>
                </a:tc>
                <a:tc gridSpan="2">
                  <a:txBody>
                    <a:bodyPr/>
                    <a:lstStyle/>
                    <a:p>
                      <a:pPr algn="ctr" defTabSz="457200" rtl="1">
                        <a:defRPr sz="1800">
                          <a:solidFill>
                            <a:srgbClr val="000000"/>
                          </a:solidFill>
                        </a:defRPr>
                      </a:pPr>
                      <a:r>
                        <a:rPr lang="ar-JO" b="1" dirty="0">
                          <a:solidFill>
                            <a:srgbClr val="33334D"/>
                          </a:solidFill>
                          <a:sym typeface="Arial"/>
                        </a:rPr>
                        <a:t>ال</a:t>
                      </a:r>
                      <a:r>
                        <a:rPr b="1" dirty="0" err="1">
                          <a:solidFill>
                            <a:srgbClr val="33334D"/>
                          </a:solidFill>
                          <a:sym typeface="Arial"/>
                        </a:rPr>
                        <a:t>أصحاح</a:t>
                      </a:r>
                      <a:r>
                        <a:rPr b="1" dirty="0">
                          <a:solidFill>
                            <a:srgbClr val="33334D"/>
                          </a:solidFill>
                          <a:sym typeface="Arial"/>
                        </a:rPr>
                        <a:t> </a:t>
                      </a:r>
                      <a:r>
                        <a:rPr lang="ar-JO" b="1" dirty="0">
                          <a:solidFill>
                            <a:srgbClr val="33334D"/>
                          </a:solidFill>
                          <a:sym typeface="Arial"/>
                        </a:rPr>
                        <a:t>16</a:t>
                      </a:r>
                      <a:endParaRPr b="1" dirty="0">
                        <a:solidFill>
                          <a:srgbClr val="33334D"/>
                        </a:solidFill>
                        <a:sym typeface="Arial"/>
                      </a:endParaRPr>
                    </a:p>
                  </a:txBody>
                  <a:tcPr marL="45720" marR="45720" anchor="ctr" horzOverflow="overflow"/>
                </a:tc>
                <a:tc hMerge="1">
                  <a:txBody>
                    <a:bodyPr/>
                    <a:lstStyle/>
                    <a:p>
                      <a:endParaRPr lang="ar-JO"/>
                    </a:p>
                  </a:txBody>
                  <a:tcPr/>
                </a:tc>
                <a:extLst>
                  <a:ext uri="{0D108BD9-81ED-4DB2-BD59-A6C34878D82A}">
                    <a16:rowId xmlns:a16="http://schemas.microsoft.com/office/drawing/2014/main" val="10005"/>
                  </a:ext>
                </a:extLst>
              </a:tr>
              <a:tr h="783490">
                <a:tc>
                  <a:txBody>
                    <a:bodyPr/>
                    <a:lstStyle/>
                    <a:p>
                      <a:pPr algn="ctr" defTabSz="457200" rtl="1">
                        <a:defRPr sz="1100" b="1">
                          <a:solidFill>
                            <a:srgbClr val="33334D"/>
                          </a:solidFill>
                          <a:sym typeface="Arial"/>
                        </a:defRPr>
                      </a:pPr>
                      <a:r>
                        <a:rPr lang="ar-SA" sz="1600" dirty="0"/>
                        <a:t>المعبود ويوحنا </a:t>
                      </a:r>
                    </a:p>
                    <a:p>
                      <a:pPr algn="ctr" defTabSz="457200" rtl="1">
                        <a:defRPr sz="1100" b="1">
                          <a:solidFill>
                            <a:srgbClr val="33334D"/>
                          </a:solidFill>
                          <a:sym typeface="Arial"/>
                        </a:defRPr>
                      </a:pPr>
                      <a:r>
                        <a:rPr lang="ar-JO" sz="1600" dirty="0"/>
                        <a:t>1: 1-8</a:t>
                      </a:r>
                      <a:endParaRPr sz="16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sz="1800" dirty="0" err="1"/>
                        <a:t>المعمودية</a:t>
                      </a:r>
                      <a:r>
                        <a:rPr sz="1800" dirty="0"/>
                        <a:t> </a:t>
                      </a:r>
                      <a:r>
                        <a:rPr sz="1800" dirty="0" err="1"/>
                        <a:t>والتجربة</a:t>
                      </a:r>
                      <a:r>
                        <a:rPr sz="1800" dirty="0"/>
                        <a:t> </a:t>
                      </a:r>
                      <a:endParaRPr sz="3200" dirty="0"/>
                    </a:p>
                    <a:p>
                      <a:pPr algn="ctr" defTabSz="457200" rtl="1">
                        <a:defRPr sz="1200" b="1">
                          <a:solidFill>
                            <a:srgbClr val="33334D"/>
                          </a:solidFill>
                          <a:sym typeface="Arial"/>
                        </a:defRPr>
                      </a:pPr>
                      <a:r>
                        <a:rPr lang="ar-JO" sz="1800" dirty="0"/>
                        <a:t>1: 9-13</a:t>
                      </a:r>
                      <a:endParaRPr sz="1800" dirty="0"/>
                    </a:p>
                  </a:txBody>
                  <a:tcPr marL="0" marR="0" marT="0" marB="0" anchor="ctr" horzOverflow="overflow">
                    <a:noFill/>
                  </a:tcPr>
                </a:tc>
                <a:tc>
                  <a:txBody>
                    <a:bodyPr/>
                    <a:lstStyle/>
                    <a:p>
                      <a:pPr algn="ctr" defTabSz="457200" rtl="1">
                        <a:defRPr sz="1200" b="1">
                          <a:solidFill>
                            <a:srgbClr val="33334D"/>
                          </a:solidFill>
                          <a:sym typeface="Arial"/>
                        </a:defRPr>
                      </a:pPr>
                      <a:r>
                        <a:rPr sz="1800" dirty="0" err="1"/>
                        <a:t>مأمورية</a:t>
                      </a:r>
                      <a:endParaRPr lang="ar-JO" sz="1800" dirty="0"/>
                    </a:p>
                    <a:p>
                      <a:pPr algn="ctr" defTabSz="457200" rtl="1">
                        <a:defRPr sz="1200" b="1">
                          <a:solidFill>
                            <a:srgbClr val="33334D"/>
                          </a:solidFill>
                          <a:sym typeface="Arial"/>
                        </a:defRPr>
                      </a:pPr>
                      <a:r>
                        <a:rPr lang="ar-JO" sz="1800" dirty="0"/>
                        <a:t>1: 14 –</a:t>
                      </a:r>
                    </a:p>
                    <a:p>
                      <a:pPr algn="ctr" defTabSz="457200" rtl="1">
                        <a:defRPr sz="1200" b="1">
                          <a:solidFill>
                            <a:srgbClr val="33334D"/>
                          </a:solidFill>
                          <a:sym typeface="Arial"/>
                        </a:defRPr>
                      </a:pPr>
                      <a:r>
                        <a:rPr lang="ar-JO" sz="1800" dirty="0"/>
                        <a:t>2: 12</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lang="ar-JO" sz="1800" dirty="0"/>
                        <a:t>معارضة</a:t>
                      </a:r>
                    </a:p>
                    <a:p>
                      <a:pPr algn="ctr" defTabSz="457200" rtl="1">
                        <a:defRPr sz="1200" b="1">
                          <a:solidFill>
                            <a:srgbClr val="33334D"/>
                          </a:solidFill>
                          <a:sym typeface="Arial"/>
                        </a:defRPr>
                      </a:pPr>
                      <a:r>
                        <a:rPr lang="ar-JO" sz="1800" dirty="0"/>
                        <a:t>2: 13 –</a:t>
                      </a:r>
                    </a:p>
                    <a:p>
                      <a:pPr algn="ctr" defTabSz="457200" rtl="1">
                        <a:defRPr sz="1200" b="1">
                          <a:solidFill>
                            <a:srgbClr val="33334D"/>
                          </a:solidFill>
                          <a:sym typeface="Arial"/>
                        </a:defRPr>
                      </a:pPr>
                      <a:r>
                        <a:rPr lang="ar-JO" sz="1800" dirty="0"/>
                        <a:t>8: 26</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sz="1800" dirty="0" err="1"/>
                        <a:t>توجيهات</a:t>
                      </a:r>
                      <a:endParaRPr lang="ar-JO" sz="1800" dirty="0"/>
                    </a:p>
                    <a:p>
                      <a:pPr algn="ctr" defTabSz="457200" rtl="1">
                        <a:defRPr sz="1200" b="1">
                          <a:solidFill>
                            <a:srgbClr val="33334D"/>
                          </a:solidFill>
                          <a:sym typeface="Arial"/>
                        </a:defRPr>
                      </a:pPr>
                      <a:r>
                        <a:rPr lang="ar-JO" sz="1800" dirty="0"/>
                        <a:t>8: 27 – </a:t>
                      </a:r>
                    </a:p>
                    <a:p>
                      <a:pPr algn="ctr" defTabSz="457200" rtl="1">
                        <a:defRPr sz="1200" b="1">
                          <a:solidFill>
                            <a:srgbClr val="33334D"/>
                          </a:solidFill>
                          <a:sym typeface="Arial"/>
                        </a:defRPr>
                      </a:pPr>
                      <a:r>
                        <a:rPr lang="ar-JO" sz="1800" dirty="0"/>
                        <a:t>10: 52</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sz="1800" dirty="0" err="1"/>
                        <a:t>رف</a:t>
                      </a:r>
                      <a:r>
                        <a:rPr lang="ar-JO" sz="1800" dirty="0"/>
                        <a:t>ْ</a:t>
                      </a:r>
                      <a:r>
                        <a:rPr sz="1800" dirty="0"/>
                        <a:t>ض</a:t>
                      </a:r>
                      <a:endParaRPr sz="3200" dirty="0"/>
                    </a:p>
                    <a:p>
                      <a:pPr algn="ctr" defTabSz="457200" rtl="1">
                        <a:defRPr sz="1200" b="1">
                          <a:solidFill>
                            <a:srgbClr val="33334D"/>
                          </a:solidFill>
                          <a:sym typeface="Arial"/>
                        </a:defRPr>
                      </a:pPr>
                      <a:r>
                        <a:rPr lang="ar-JO" sz="1800" dirty="0"/>
                        <a:t>11-13</a:t>
                      </a:r>
                      <a:endParaRPr sz="18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lang="ar-JO" sz="1800" dirty="0"/>
                        <a:t>آلام المسيح</a:t>
                      </a:r>
                      <a:endParaRPr sz="3200" dirty="0"/>
                    </a:p>
                    <a:p>
                      <a:pPr algn="ctr" defTabSz="457200" rtl="1">
                        <a:defRPr sz="1200" b="1">
                          <a:solidFill>
                            <a:srgbClr val="33334D"/>
                          </a:solidFill>
                          <a:sym typeface="Arial"/>
                        </a:defRPr>
                      </a:pPr>
                      <a:r>
                        <a:rPr lang="ar-JO" sz="1800" dirty="0"/>
                        <a:t>14-15</a:t>
                      </a:r>
                      <a:endParaRPr sz="1800" dirty="0"/>
                    </a:p>
                  </a:txBody>
                  <a:tcPr marL="0" marR="0" marT="0" marB="0" anchor="ctr" horzOverflow="overflow">
                    <a:noFill/>
                  </a:tcPr>
                </a:tc>
                <a:tc>
                  <a:txBody>
                    <a:bodyPr/>
                    <a:lstStyle/>
                    <a:p>
                      <a:pPr algn="ctr" defTabSz="457200" rtl="1">
                        <a:defRPr sz="1100" b="1">
                          <a:solidFill>
                            <a:srgbClr val="33334D"/>
                          </a:solidFill>
                          <a:sym typeface="Arial"/>
                        </a:defRPr>
                      </a:pPr>
                      <a:r>
                        <a:rPr sz="1600" dirty="0"/>
                        <a:t> </a:t>
                      </a:r>
                      <a:r>
                        <a:rPr sz="1600" dirty="0" err="1"/>
                        <a:t>برهان</a:t>
                      </a:r>
                      <a:r>
                        <a:rPr sz="1600" dirty="0"/>
                        <a:t> </a:t>
                      </a:r>
                    </a:p>
                    <a:p>
                      <a:pPr algn="ctr" defTabSz="457200" rtl="1">
                        <a:defRPr sz="1100" b="1">
                          <a:solidFill>
                            <a:srgbClr val="33334D"/>
                          </a:solidFill>
                          <a:sym typeface="Arial"/>
                        </a:defRPr>
                      </a:pPr>
                      <a:r>
                        <a:rPr lang="ar-JO" sz="1600" dirty="0"/>
                        <a:t>16: 1-8</a:t>
                      </a:r>
                      <a:endParaRPr sz="1600" dirty="0"/>
                    </a:p>
                  </a:txBody>
                  <a:tcPr marL="0" marR="0" marT="0" marB="0" anchor="ctr" horzOverflow="overflow">
                    <a:noFill/>
                  </a:tcPr>
                </a:tc>
                <a:tc>
                  <a:txBody>
                    <a:bodyPr/>
                    <a:lstStyle/>
                    <a:p>
                      <a:pPr algn="ctr" defTabSz="457200" rtl="1">
                        <a:defRPr sz="1100" b="1">
                          <a:solidFill>
                            <a:srgbClr val="33334D"/>
                          </a:solidFill>
                          <a:sym typeface="Arial"/>
                        </a:defRPr>
                      </a:pPr>
                      <a:r>
                        <a:rPr sz="1600" dirty="0" err="1"/>
                        <a:t>الخاتمة</a:t>
                      </a:r>
                      <a:r>
                        <a:rPr sz="1600" dirty="0"/>
                        <a:t> </a:t>
                      </a:r>
                    </a:p>
                    <a:p>
                      <a:pPr algn="ctr" defTabSz="457200" rtl="1">
                        <a:defRPr sz="1100" b="1">
                          <a:solidFill>
                            <a:srgbClr val="33334D"/>
                          </a:solidFill>
                          <a:sym typeface="Arial"/>
                        </a:defRPr>
                      </a:pPr>
                      <a:r>
                        <a:rPr lang="ar-JO" sz="1600" dirty="0"/>
                        <a:t>16: 9-20</a:t>
                      </a:r>
                      <a:endParaRPr sz="1600" dirty="0"/>
                    </a:p>
                  </a:txBody>
                  <a:tcPr marL="0" marR="0" marT="0" marB="0" anchor="ctr" horzOverflow="overflow">
                    <a:noFill/>
                  </a:tcPr>
                </a:tc>
                <a:extLst>
                  <a:ext uri="{0D108BD9-81ED-4DB2-BD59-A6C34878D82A}">
                    <a16:rowId xmlns:a16="http://schemas.microsoft.com/office/drawing/2014/main" val="10006"/>
                  </a:ext>
                </a:extLst>
              </a:tr>
              <a:tr h="957599">
                <a:tc gridSpan="4">
                  <a:txBody>
                    <a:bodyPr/>
                    <a:lstStyle/>
                    <a:p>
                      <a:pPr algn="ctr" defTabSz="457200">
                        <a:defRPr sz="1800">
                          <a:solidFill>
                            <a:srgbClr val="000000"/>
                          </a:solidFill>
                        </a:defRPr>
                      </a:pPr>
                      <a:r>
                        <a:rPr sz="2000" b="1" dirty="0" err="1">
                          <a:solidFill>
                            <a:srgbClr val="33334D"/>
                          </a:solidFill>
                          <a:sym typeface="Arial"/>
                        </a:rPr>
                        <a:t>التأكيد</a:t>
                      </a:r>
                      <a:r>
                        <a:rPr sz="2000" b="1" dirty="0">
                          <a:solidFill>
                            <a:srgbClr val="33334D"/>
                          </a:solidFill>
                          <a:sym typeface="Arial"/>
                        </a:rPr>
                        <a:t> </a:t>
                      </a:r>
                      <a:r>
                        <a:rPr sz="2000" b="1" dirty="0" err="1">
                          <a:solidFill>
                            <a:srgbClr val="33334D"/>
                          </a:solidFill>
                          <a:sym typeface="Arial"/>
                        </a:rPr>
                        <a:t>على</a:t>
                      </a:r>
                      <a:r>
                        <a:rPr sz="2000" b="1" dirty="0">
                          <a:solidFill>
                            <a:srgbClr val="33334D"/>
                          </a:solidFill>
                          <a:sym typeface="Arial"/>
                        </a:rPr>
                        <a:t> </a:t>
                      </a:r>
                      <a:r>
                        <a:rPr sz="2000" b="1" dirty="0" err="1">
                          <a:solidFill>
                            <a:srgbClr val="33334D"/>
                          </a:solidFill>
                          <a:sym typeface="Arial"/>
                        </a:rPr>
                        <a:t>سلطان</a:t>
                      </a:r>
                      <a:r>
                        <a:rPr sz="2000" b="1" dirty="0">
                          <a:solidFill>
                            <a:srgbClr val="33334D"/>
                          </a:solidFill>
                          <a:sym typeface="Arial"/>
                        </a:rPr>
                        <a:t> </a:t>
                      </a:r>
                      <a:r>
                        <a:rPr sz="2000" b="1" dirty="0" err="1">
                          <a:solidFill>
                            <a:srgbClr val="33334D"/>
                          </a:solidFill>
                          <a:sym typeface="Arial"/>
                        </a:rPr>
                        <a:t>المسيح</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dirty="0" err="1">
                          <a:solidFill>
                            <a:srgbClr val="33334D"/>
                          </a:solidFill>
                          <a:sym typeface="Arial"/>
                        </a:rPr>
                        <a:t>التوتر</a:t>
                      </a:r>
                      <a:r>
                        <a:rPr sz="2000" b="1" dirty="0">
                          <a:solidFill>
                            <a:srgbClr val="33334D"/>
                          </a:solidFill>
                          <a:sym typeface="Arial"/>
                        </a:rPr>
                        <a:t> </a:t>
                      </a:r>
                      <a:r>
                        <a:rPr sz="2000" b="1" dirty="0" err="1">
                          <a:solidFill>
                            <a:srgbClr val="33334D"/>
                          </a:solidFill>
                          <a:sym typeface="Arial"/>
                        </a:rPr>
                        <a:t>بين</a:t>
                      </a:r>
                      <a:r>
                        <a:rPr sz="2000" b="1" dirty="0">
                          <a:solidFill>
                            <a:srgbClr val="33334D"/>
                          </a:solidFill>
                          <a:sym typeface="Arial"/>
                        </a:rPr>
                        <a:t> </a:t>
                      </a:r>
                      <a:r>
                        <a:rPr sz="2000" b="1" dirty="0" err="1">
                          <a:solidFill>
                            <a:srgbClr val="33334D"/>
                          </a:solidFill>
                          <a:sym typeface="Arial"/>
                        </a:rPr>
                        <a:t>الس</a:t>
                      </a:r>
                      <a:r>
                        <a:rPr lang="ar-JO" sz="2000" b="1" dirty="0">
                          <a:solidFill>
                            <a:srgbClr val="33334D"/>
                          </a:solidFill>
                          <a:sym typeface="Arial"/>
                        </a:rPr>
                        <a:t>ُ</a:t>
                      </a:r>
                      <a:r>
                        <a:rPr sz="2000" b="1" dirty="0">
                          <a:solidFill>
                            <a:srgbClr val="33334D"/>
                          </a:solidFill>
                          <a:sym typeface="Arial"/>
                        </a:rPr>
                        <a:t>ل</a:t>
                      </a:r>
                      <a:r>
                        <a:rPr lang="ar-JO" sz="2000" b="1" dirty="0">
                          <a:solidFill>
                            <a:srgbClr val="33334D"/>
                          </a:solidFill>
                          <a:sym typeface="Arial"/>
                        </a:rPr>
                        <a:t>ْ</a:t>
                      </a:r>
                      <a:r>
                        <a:rPr sz="2000" b="1" dirty="0" err="1">
                          <a:solidFill>
                            <a:srgbClr val="33334D"/>
                          </a:solidFill>
                          <a:sym typeface="Arial"/>
                        </a:rPr>
                        <a:t>طة</a:t>
                      </a:r>
                      <a:r>
                        <a:rPr sz="2000" b="1" dirty="0">
                          <a:solidFill>
                            <a:srgbClr val="33334D"/>
                          </a:solidFill>
                          <a:sym typeface="Arial"/>
                        </a:rPr>
                        <a:t> </a:t>
                      </a:r>
                      <a:r>
                        <a:rPr sz="2000" b="1" dirty="0" err="1">
                          <a:solidFill>
                            <a:srgbClr val="33334D"/>
                          </a:solidFill>
                          <a:sym typeface="Arial"/>
                        </a:rPr>
                        <a:t>والخدمة</a:t>
                      </a:r>
                      <a:r>
                        <a:rPr sz="2000" b="1" dirty="0">
                          <a:solidFill>
                            <a:srgbClr val="33334D"/>
                          </a:solidFill>
                          <a:sym typeface="Arial"/>
                        </a:rPr>
                        <a:t> </a:t>
                      </a:r>
                    </a:p>
                  </a:txBody>
                  <a:tcPr marL="45720" marR="45720" anchor="ctr" horzOverflow="overflow"/>
                </a:tc>
                <a:tc gridSpan="4">
                  <a:txBody>
                    <a:bodyPr/>
                    <a:lstStyle/>
                    <a:p>
                      <a:pPr algn="ctr" defTabSz="457200">
                        <a:defRPr sz="1800">
                          <a:solidFill>
                            <a:srgbClr val="000000"/>
                          </a:solidFill>
                        </a:defRPr>
                      </a:pPr>
                      <a:r>
                        <a:rPr sz="2000" b="1" dirty="0" err="1">
                          <a:solidFill>
                            <a:srgbClr val="33334D"/>
                          </a:solidFill>
                          <a:sym typeface="Arial"/>
                        </a:rPr>
                        <a:t>التأكيد</a:t>
                      </a:r>
                      <a:r>
                        <a:rPr sz="2000" b="1" dirty="0">
                          <a:solidFill>
                            <a:srgbClr val="33334D"/>
                          </a:solidFill>
                          <a:sym typeface="Arial"/>
                        </a:rPr>
                        <a:t> </a:t>
                      </a:r>
                      <a:r>
                        <a:rPr sz="2000" b="1" dirty="0" err="1">
                          <a:solidFill>
                            <a:srgbClr val="33334D"/>
                          </a:solidFill>
                          <a:sym typeface="Arial"/>
                        </a:rPr>
                        <a:t>على</a:t>
                      </a:r>
                      <a:r>
                        <a:rPr sz="2000" b="1" dirty="0">
                          <a:solidFill>
                            <a:srgbClr val="33334D"/>
                          </a:solidFill>
                          <a:sym typeface="Arial"/>
                        </a:rPr>
                        <a:t> </a:t>
                      </a:r>
                      <a:r>
                        <a:rPr sz="2000" b="1" dirty="0" err="1">
                          <a:solidFill>
                            <a:srgbClr val="33334D"/>
                          </a:solidFill>
                          <a:sym typeface="Arial"/>
                        </a:rPr>
                        <a:t>المسيح</a:t>
                      </a:r>
                      <a:r>
                        <a:rPr sz="2000" b="1" dirty="0">
                          <a:solidFill>
                            <a:srgbClr val="33334D"/>
                          </a:solidFill>
                          <a:sym typeface="Arial"/>
                        </a:rPr>
                        <a:t> </a:t>
                      </a:r>
                      <a:r>
                        <a:rPr sz="2000" b="1" dirty="0" err="1">
                          <a:solidFill>
                            <a:srgbClr val="33334D"/>
                          </a:solidFill>
                          <a:sym typeface="Arial"/>
                        </a:rPr>
                        <a:t>العبد</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7"/>
                  </a:ext>
                </a:extLst>
              </a:tr>
              <a:tr h="377236">
                <a:tc gridSpan="4">
                  <a:txBody>
                    <a:bodyPr/>
                    <a:lstStyle/>
                    <a:p>
                      <a:pPr algn="ctr" defTabSz="457200">
                        <a:defRPr sz="1800">
                          <a:solidFill>
                            <a:srgbClr val="000000"/>
                          </a:solidFill>
                        </a:defRPr>
                      </a:pPr>
                      <a:r>
                        <a:rPr sz="2000" b="1" dirty="0">
                          <a:solidFill>
                            <a:srgbClr val="33334D"/>
                          </a:solidFill>
                          <a:sym typeface="Arial"/>
                        </a:rPr>
                        <a:t>٣ </a:t>
                      </a:r>
                      <a:r>
                        <a:rPr lang="ar-JO" sz="2000" b="1" dirty="0">
                          <a:solidFill>
                            <a:srgbClr val="33334D"/>
                          </a:solidFill>
                          <a:sym typeface="Arial"/>
                        </a:rPr>
                        <a:t> </a:t>
                      </a:r>
                      <a:r>
                        <a:rPr sz="2000" b="1" dirty="0" err="1">
                          <a:solidFill>
                            <a:srgbClr val="33334D"/>
                          </a:solidFill>
                          <a:sym typeface="Arial"/>
                        </a:rPr>
                        <a:t>سنوات</a:t>
                      </a:r>
                      <a:r>
                        <a:rPr sz="2000" b="1" dirty="0">
                          <a:solidFill>
                            <a:srgbClr val="33334D"/>
                          </a:solidFill>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dirty="0">
                          <a:solidFill>
                            <a:srgbClr val="33334D"/>
                          </a:solidFill>
                          <a:sym typeface="Arial"/>
                        </a:rPr>
                        <a:t>٦ </a:t>
                      </a:r>
                      <a:r>
                        <a:rPr lang="ar-JO" sz="2000" b="1" dirty="0">
                          <a:solidFill>
                            <a:srgbClr val="33334D"/>
                          </a:solidFill>
                          <a:sym typeface="Arial"/>
                        </a:rPr>
                        <a:t> </a:t>
                      </a:r>
                      <a:r>
                        <a:rPr sz="2000" b="1" dirty="0" err="1">
                          <a:solidFill>
                            <a:srgbClr val="33334D"/>
                          </a:solidFill>
                          <a:sym typeface="Arial"/>
                        </a:rPr>
                        <a:t>أشهر</a:t>
                      </a:r>
                      <a:r>
                        <a:rPr sz="2000" b="1" dirty="0">
                          <a:solidFill>
                            <a:srgbClr val="33334D"/>
                          </a:solidFill>
                          <a:sym typeface="Arial"/>
                        </a:rPr>
                        <a:t> </a:t>
                      </a:r>
                    </a:p>
                  </a:txBody>
                  <a:tcPr marL="45720" marR="45720" anchor="ctr" horzOverflow="overflow">
                    <a:noFill/>
                  </a:tcPr>
                </a:tc>
                <a:tc gridSpan="4">
                  <a:txBody>
                    <a:bodyPr/>
                    <a:lstStyle/>
                    <a:p>
                      <a:pPr algn="ctr" defTabSz="457200">
                        <a:defRPr sz="1800">
                          <a:solidFill>
                            <a:srgbClr val="000000"/>
                          </a:solidFill>
                        </a:defRPr>
                      </a:pPr>
                      <a:r>
                        <a:rPr sz="2000" b="1" dirty="0">
                          <a:solidFill>
                            <a:srgbClr val="33334D"/>
                          </a:solidFill>
                          <a:sym typeface="Arial"/>
                        </a:rPr>
                        <a:t>٨</a:t>
                      </a:r>
                      <a:r>
                        <a:rPr lang="ar-JO" sz="2000" b="1" dirty="0">
                          <a:solidFill>
                            <a:srgbClr val="33334D"/>
                          </a:solidFill>
                          <a:sym typeface="Arial"/>
                        </a:rPr>
                        <a:t> </a:t>
                      </a:r>
                      <a:r>
                        <a:rPr sz="2000" b="1" dirty="0" err="1">
                          <a:solidFill>
                            <a:srgbClr val="33334D"/>
                          </a:solidFill>
                          <a:sym typeface="Arial"/>
                        </a:rPr>
                        <a:t>أيام</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8"/>
                  </a:ext>
                </a:extLst>
              </a:tr>
              <a:tr h="377236">
                <a:tc gridSpan="9">
                  <a:txBody>
                    <a:bodyPr/>
                    <a:lstStyle/>
                    <a:p>
                      <a:pPr algn="ctr" defTabSz="457200">
                        <a:defRPr sz="1800">
                          <a:solidFill>
                            <a:srgbClr val="000000"/>
                          </a:solidFill>
                        </a:defRPr>
                      </a:pPr>
                      <a:r>
                        <a:rPr sz="2000" b="1" dirty="0" err="1">
                          <a:solidFill>
                            <a:srgbClr val="33334D"/>
                          </a:solidFill>
                          <a:sym typeface="Arial"/>
                        </a:rPr>
                        <a:t>روما</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9"/>
                  </a:ext>
                </a:extLst>
              </a:tr>
              <a:tr h="667417">
                <a:tc gridSpan="9">
                  <a:txBody>
                    <a:bodyPr/>
                    <a:lstStyle/>
                    <a:p>
                      <a:pPr algn="ctr" defTabSz="457200" rtl="1">
                        <a:defRPr sz="1800">
                          <a:solidFill>
                            <a:srgbClr val="000000"/>
                          </a:solidFill>
                        </a:defRPr>
                      </a:pPr>
                      <a:r>
                        <a:rPr sz="2000" b="1" dirty="0" err="1">
                          <a:solidFill>
                            <a:srgbClr val="33334D"/>
                          </a:solidFill>
                          <a:sym typeface="Arial"/>
                        </a:rPr>
                        <a:t>كُت</a:t>
                      </a:r>
                      <a:r>
                        <a:rPr lang="ar-JO" sz="2000" b="1" dirty="0">
                          <a:solidFill>
                            <a:srgbClr val="33334D"/>
                          </a:solidFill>
                          <a:sym typeface="Arial"/>
                        </a:rPr>
                        <a:t>ِ</a:t>
                      </a:r>
                      <a:r>
                        <a:rPr sz="2000" b="1" dirty="0">
                          <a:solidFill>
                            <a:srgbClr val="33334D"/>
                          </a:solidFill>
                          <a:sym typeface="Arial"/>
                        </a:rPr>
                        <a:t>ب</a:t>
                      </a:r>
                      <a:r>
                        <a:rPr lang="ar-JO" sz="2000" b="1" dirty="0">
                          <a:solidFill>
                            <a:srgbClr val="33334D"/>
                          </a:solidFill>
                          <a:sym typeface="Arial"/>
                        </a:rPr>
                        <a:t> في أثناء الفترة الزمنية ما بين</a:t>
                      </a:r>
                      <a:r>
                        <a:rPr sz="2000" b="1" dirty="0">
                          <a:solidFill>
                            <a:srgbClr val="33334D"/>
                          </a:solidFill>
                          <a:sym typeface="Arial"/>
                        </a:rPr>
                        <a:t> ٦٤ - ٦٨ م 
</a:t>
                      </a:r>
                      <a:r>
                        <a:rPr sz="2000" b="1" dirty="0" err="1">
                          <a:solidFill>
                            <a:srgbClr val="33334D"/>
                          </a:solidFill>
                          <a:sym typeface="Arial"/>
                        </a:rPr>
                        <a:t>يُغط</a:t>
                      </a:r>
                      <a:r>
                        <a:rPr lang="ar-JO" sz="2000" b="1" dirty="0">
                          <a:solidFill>
                            <a:srgbClr val="33334D"/>
                          </a:solidFill>
                          <a:sym typeface="Arial"/>
                        </a:rPr>
                        <a:t>ِّ</a:t>
                      </a:r>
                      <a:r>
                        <a:rPr sz="2000" b="1" dirty="0">
                          <a:solidFill>
                            <a:srgbClr val="33334D"/>
                          </a:solidFill>
                          <a:sym typeface="Arial"/>
                        </a:rPr>
                        <a:t>ي</a:t>
                      </a:r>
                      <a:r>
                        <a:rPr lang="ar-JO" sz="2000" b="1" dirty="0">
                          <a:solidFill>
                            <a:srgbClr val="33334D"/>
                          </a:solidFill>
                          <a:sym typeface="Arial"/>
                        </a:rPr>
                        <a:t> الفترة الزمنية ما بين</a:t>
                      </a:r>
                      <a:r>
                        <a:rPr sz="2000" b="1" dirty="0">
                          <a:solidFill>
                            <a:srgbClr val="33334D"/>
                          </a:solidFill>
                          <a:sym typeface="Arial"/>
                        </a:rPr>
                        <a:t> ٢٩ - ٣٣ م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10"/>
                  </a:ext>
                </a:extLst>
              </a:tr>
            </a:tbl>
          </a:graphicData>
        </a:graphic>
      </p:graphicFrame>
      <p:sp>
        <p:nvSpPr>
          <p:cNvPr id="4466" name="Title 1"/>
          <p:cNvSpPr txBox="1">
            <a:spLocks noGrp="1"/>
          </p:cNvSpPr>
          <p:nvPr>
            <p:ph type="title" idx="4294967295"/>
          </p:nvPr>
        </p:nvSpPr>
        <p:spPr>
          <a:xfrm>
            <a:off x="2555775" y="38824"/>
            <a:ext cx="3816426" cy="634004"/>
          </a:xfrm>
          <a:prstGeom prst="rect">
            <a:avLst/>
          </a:prstGeom>
        </p:spPr>
        <p:txBody>
          <a:bodyPr lIns="45719" tIns="45719" rIns="45719" bIns="45719">
            <a:noAutofit/>
          </a:bodyPr>
          <a:lstStyle>
            <a:lvl1pPr defTabSz="777240">
              <a:defRPr sz="2380">
                <a:latin typeface="ＭＳ Ｐゴシック"/>
                <a:ea typeface="ＭＳ Ｐゴシック"/>
                <a:cs typeface="ＭＳ Ｐゴシック"/>
                <a:sym typeface="ＭＳ Ｐゴシック"/>
              </a:defRPr>
            </a:lvl1pPr>
          </a:lstStyle>
          <a:p>
            <a:pPr>
              <a:defRPr>
                <a:latin typeface="+mj-lt"/>
                <a:ea typeface="+mj-ea"/>
                <a:cs typeface="+mj-cs"/>
                <a:sym typeface="Arial"/>
              </a:defRPr>
            </a:pPr>
            <a:r>
              <a:rPr sz="3600" dirty="0" err="1">
                <a:latin typeface="Traditional Arabic" panose="02020603050405020304" pitchFamily="18" charset="-78"/>
                <a:cs typeface="Traditional Arabic" panose="02020603050405020304" pitchFamily="18" charset="-78"/>
                <a:sym typeface="ＭＳ Ｐゴシック"/>
              </a:rPr>
              <a:t>مخط</a:t>
            </a:r>
            <a:r>
              <a:rPr lang="ar-JO" sz="3600" dirty="0">
                <a:latin typeface="Traditional Arabic" panose="02020603050405020304" pitchFamily="18" charset="-78"/>
                <a:cs typeface="Traditional Arabic" panose="02020603050405020304" pitchFamily="18" charset="-78"/>
                <a:sym typeface="ＭＳ Ｐゴシック"/>
              </a:rPr>
              <a:t>َّ</a:t>
            </a:r>
            <a:r>
              <a:rPr sz="3600" dirty="0">
                <a:latin typeface="Traditional Arabic" panose="02020603050405020304" pitchFamily="18" charset="-78"/>
                <a:cs typeface="Traditional Arabic" panose="02020603050405020304" pitchFamily="18" charset="-78"/>
                <a:sym typeface="ＭＳ Ｐゴシック"/>
              </a:rPr>
              <a:t>ط </a:t>
            </a:r>
            <a:r>
              <a:rPr lang="ar-JO" sz="3600" dirty="0">
                <a:latin typeface="Traditional Arabic" panose="02020603050405020304" pitchFamily="18" charset="-78"/>
                <a:cs typeface="Traditional Arabic" panose="02020603050405020304" pitchFamily="18" charset="-78"/>
                <a:sym typeface="ＭＳ Ｐゴシック"/>
              </a:rPr>
              <a:t>إنجيل </a:t>
            </a:r>
            <a:r>
              <a:rPr sz="3600" dirty="0" err="1">
                <a:latin typeface="Traditional Arabic" panose="02020603050405020304" pitchFamily="18" charset="-78"/>
                <a:cs typeface="Traditional Arabic" panose="02020603050405020304" pitchFamily="18" charset="-78"/>
                <a:sym typeface="ＭＳ Ｐゴシック"/>
              </a:rPr>
              <a:t>مرقس</a:t>
            </a:r>
            <a:r>
              <a:rPr sz="3600" dirty="0">
                <a:latin typeface="Traditional Arabic" panose="02020603050405020304" pitchFamily="18" charset="-78"/>
                <a:cs typeface="Traditional Arabic" panose="02020603050405020304" pitchFamily="18" charset="-78"/>
                <a:sym typeface="ＭＳ Ｐゴシック"/>
              </a:rPr>
              <a:t> </a:t>
            </a:r>
          </a:p>
        </p:txBody>
      </p:sp>
      <p:sp>
        <p:nvSpPr>
          <p:cNvPr id="5" name="Text Box 50">
            <a:extLst>
              <a:ext uri="{FF2B5EF4-FFF2-40B4-BE49-F238E27FC236}">
                <a16:creationId xmlns:a16="http://schemas.microsoft.com/office/drawing/2014/main" id="{28DFEC06-D065-9AFE-B827-8550506EA4AD}"/>
              </a:ext>
            </a:extLst>
          </p:cNvPr>
          <p:cNvSpPr txBox="1"/>
          <p:nvPr/>
        </p:nvSpPr>
        <p:spPr>
          <a:xfrm>
            <a:off x="163321" y="2743585"/>
            <a:ext cx="8356734" cy="243125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800" b="1" u="sng">
                <a:solidFill>
                  <a:srgbClr val="FFFFFF"/>
                </a:solidFill>
              </a:defRPr>
            </a:pPr>
            <a:r>
              <a:rPr kumimoji="0" lang="ar-SA" sz="2800" b="1" i="0" u="sng"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الآية المفتاحية</a:t>
            </a:r>
            <a:r>
              <a:rPr kumimoji="0" sz="28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 </a:t>
            </a:r>
            <a:endParaRPr kumimoji="0" sz="2800" b="1" i="0" u="sng" strike="noStrike" kern="0" cap="none" spc="0" normalizeH="0" baseline="0" noProof="0" dirty="0">
              <a:ln>
                <a:noFill/>
              </a:ln>
              <a:solidFill>
                <a:srgbClr val="FFFFFF"/>
              </a:solidFill>
              <a:effectLst/>
              <a:uLnTx/>
              <a:uFillTx/>
              <a:latin typeface="Traditional Arabic" panose="02020603050405020304" pitchFamily="18" charset="-78"/>
              <a:ea typeface="Times New Roman"/>
              <a:cs typeface="Traditional Arabic" panose="02020603050405020304" pitchFamily="18" charset="-78"/>
              <a:sym typeface="Times New Roman"/>
            </a:endParaRPr>
          </a:p>
          <a:p>
            <a:pPr marL="0" marR="0" lvl="0" indent="0" algn="ctr" defTabSz="914400" rtl="1" eaLnBrk="1" fontAlgn="auto" latinLnBrk="0" hangingPunct="0">
              <a:lnSpc>
                <a:spcPct val="100000"/>
              </a:lnSpc>
              <a:spcBef>
                <a:spcPts val="0"/>
              </a:spcBef>
              <a:spcAft>
                <a:spcPts val="0"/>
              </a:spcAft>
              <a:buClrTx/>
              <a:buSzTx/>
              <a:buFontTx/>
              <a:buNone/>
              <a:tabLst/>
              <a:defRPr sz="2800" b="1">
                <a:solidFill>
                  <a:srgbClr val="FFFFFF"/>
                </a:solidFill>
              </a:defRPr>
            </a:pPr>
            <a:r>
              <a:rPr kumimoji="0" lang="ar-SA" sz="28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مرقس ١٠ : ٤٥</a:t>
            </a:r>
          </a:p>
          <a:p>
            <a:pPr marL="0" marR="0" lvl="0" indent="0" algn="ctr" defTabSz="914400" rtl="1" eaLnBrk="1" fontAlgn="auto" latinLnBrk="0" hangingPunct="0">
              <a:lnSpc>
                <a:spcPct val="100000"/>
              </a:lnSpc>
              <a:spcBef>
                <a:spcPts val="0"/>
              </a:spcBef>
              <a:spcAft>
                <a:spcPts val="0"/>
              </a:spcAft>
              <a:buClrTx/>
              <a:buSzTx/>
              <a:buFontTx/>
              <a:buNone/>
              <a:tabLst/>
              <a:defRPr sz="2800" b="1">
                <a:solidFill>
                  <a:srgbClr val="FFFFFF"/>
                </a:solidFill>
              </a:defRPr>
            </a:pPr>
            <a:r>
              <a:rPr kumimoji="0" lang="ar-SA" sz="48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لأَنَّ ابْنَ الإِنْسَانِ أَيْضاً لَمْ يَأْتِ لِيُخْدَمَ بَلْ </a:t>
            </a:r>
            <a:r>
              <a:rPr kumimoji="0" lang="ar-SA" sz="4800" b="1" i="0" u="none" strike="noStrike" kern="0" cap="none" spc="0" normalizeH="0" baseline="0" noProof="0" dirty="0">
                <a:ln>
                  <a:noFill/>
                </a:ln>
                <a:solidFill>
                  <a:srgbClr val="FFFF00"/>
                </a:solidFill>
                <a:effectLst/>
                <a:uLnTx/>
                <a:uFillTx/>
                <a:latin typeface="Traditional Arabic" panose="02020603050405020304" pitchFamily="18" charset="-78"/>
                <a:cs typeface="Traditional Arabic" panose="02020603050405020304" pitchFamily="18" charset="-78"/>
                <a:sym typeface="Arial"/>
              </a:rPr>
              <a:t>لِيَخْدِمَ</a:t>
            </a:r>
            <a:r>
              <a:rPr kumimoji="0" lang="ar-SA" sz="48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 وَ</a:t>
            </a:r>
            <a:r>
              <a:rPr kumimoji="0" lang="ar-SA" sz="4800" b="1" i="0" u="none" strike="noStrike" kern="0" cap="none" spc="0" normalizeH="0" baseline="0" noProof="0" dirty="0">
                <a:ln>
                  <a:noFill/>
                </a:ln>
                <a:solidFill>
                  <a:srgbClr val="FFFF00"/>
                </a:solidFill>
                <a:effectLst/>
                <a:uLnTx/>
                <a:uFillTx/>
                <a:latin typeface="Traditional Arabic" panose="02020603050405020304" pitchFamily="18" charset="-78"/>
                <a:cs typeface="Traditional Arabic" panose="02020603050405020304" pitchFamily="18" charset="-78"/>
                <a:sym typeface="Arial"/>
              </a:rPr>
              <a:t>لِيَبْذِلَ نَفْسَهُ </a:t>
            </a:r>
            <a:r>
              <a:rPr kumimoji="0" lang="ar-SA" sz="48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فِدْيَةً عَنْ كَثِيرِينَ. </a:t>
            </a:r>
          </a:p>
        </p:txBody>
      </p:sp>
      <p:sp>
        <p:nvSpPr>
          <p:cNvPr id="6" name="AutoShape 53">
            <a:extLst>
              <a:ext uri="{FF2B5EF4-FFF2-40B4-BE49-F238E27FC236}">
                <a16:creationId xmlns:a16="http://schemas.microsoft.com/office/drawing/2014/main" id="{A7B8EA2B-1276-A7E1-E3C0-4685D502E837}"/>
              </a:ext>
            </a:extLst>
          </p:cNvPr>
          <p:cNvSpPr/>
          <p:nvPr/>
        </p:nvSpPr>
        <p:spPr>
          <a:xfrm rot="1865547">
            <a:off x="1100849" y="1677658"/>
            <a:ext cx="762000" cy="205894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noFill/>
          <a:ln w="76200">
            <a:solidFill>
              <a:srgbClr val="FFFF00"/>
            </a:solidFill>
            <a:miter/>
          </a:ln>
        </p:spPr>
        <p:txBody>
          <a:bodyPr lIns="45719" rIns="45719" anchor="ctr"/>
          <a:lstStyle/>
          <a:p>
            <a:pPr marL="0" marR="0" lvl="0" indent="0" algn="ctr" defTabSz="914400" rtl="1" eaLnBrk="1" fontAlgn="auto" latinLnBrk="0" hangingPunct="0">
              <a:lnSpc>
                <a:spcPct val="100000"/>
              </a:lnSpc>
              <a:spcBef>
                <a:spcPts val="0"/>
              </a:spcBef>
              <a:spcAft>
                <a:spcPts val="0"/>
              </a:spcAft>
              <a:buClrTx/>
              <a:buSzTx/>
              <a:buFontTx/>
              <a:buNone/>
              <a:tabLst/>
              <a:defRPr>
                <a:solidFill>
                  <a:srgbClr val="FF0000"/>
                </a:solidFill>
              </a:defRPr>
            </a:pPr>
            <a:endParaRPr kumimoji="0" sz="2400" b="0" i="0" u="none" strike="noStrike" kern="0" cap="none" spc="0" normalizeH="0" baseline="0" noProof="0">
              <a:ln>
                <a:noFill/>
              </a:ln>
              <a:solidFill>
                <a:srgbClr val="FF0000"/>
              </a:solidFill>
              <a:effectLst/>
              <a:uLnTx/>
              <a:uFillTx/>
              <a:latin typeface="Traditional Arabic" panose="02020603050405020304" pitchFamily="18" charset="-78"/>
              <a:cs typeface="Traditional Arabic" panose="02020603050405020304" pitchFamily="18" charset="-78"/>
              <a:sym typeface="Arial"/>
            </a:endParaRPr>
          </a:p>
        </p:txBody>
      </p:sp>
      <p:sp>
        <p:nvSpPr>
          <p:cNvPr id="7" name="AutoShape 54">
            <a:extLst>
              <a:ext uri="{FF2B5EF4-FFF2-40B4-BE49-F238E27FC236}">
                <a16:creationId xmlns:a16="http://schemas.microsoft.com/office/drawing/2014/main" id="{BB8C57E2-B971-198C-3457-CD55DAAB7EC9}"/>
              </a:ext>
            </a:extLst>
          </p:cNvPr>
          <p:cNvSpPr/>
          <p:nvPr/>
        </p:nvSpPr>
        <p:spPr>
          <a:xfrm rot="1218025" flipH="1">
            <a:off x="5453230" y="1628792"/>
            <a:ext cx="762000" cy="276453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0"/>
                </a:lnTo>
                <a:lnTo>
                  <a:pt x="21600" y="5400"/>
                </a:lnTo>
                <a:lnTo>
                  <a:pt x="16200" y="5400"/>
                </a:lnTo>
                <a:lnTo>
                  <a:pt x="16200" y="21600"/>
                </a:lnTo>
                <a:lnTo>
                  <a:pt x="5400" y="21600"/>
                </a:lnTo>
                <a:lnTo>
                  <a:pt x="5400" y="5400"/>
                </a:lnTo>
                <a:close/>
              </a:path>
            </a:pathLst>
          </a:custGeom>
          <a:noFill/>
          <a:ln w="76200">
            <a:solidFill>
              <a:srgbClr val="FFFF00"/>
            </a:solidFill>
            <a:miter/>
          </a:ln>
        </p:spPr>
        <p:txBody>
          <a:bodyPr lIns="45719" rIns="45719" anchor="ctr"/>
          <a:lstStyle/>
          <a:p>
            <a:pPr marL="0" marR="0" lvl="0" indent="0" algn="ctr" defTabSz="914400" rtl="1" eaLnBrk="1" fontAlgn="auto" latinLnBrk="0" hangingPunct="0">
              <a:lnSpc>
                <a:spcPct val="100000"/>
              </a:lnSpc>
              <a:spcBef>
                <a:spcPts val="0"/>
              </a:spcBef>
              <a:spcAft>
                <a:spcPts val="0"/>
              </a:spcAft>
              <a:buClrTx/>
              <a:buSzTx/>
              <a:buFontTx/>
              <a:buNone/>
              <a:tabLst/>
              <a:defRPr>
                <a:solidFill>
                  <a:srgbClr val="FF0000"/>
                </a:solidFill>
              </a:defRPr>
            </a:pPr>
            <a:endParaRPr kumimoji="0" sz="2400" b="0" i="0" u="none" strike="noStrike" kern="0" cap="none" spc="0" normalizeH="0" baseline="0" noProof="0">
              <a:ln>
                <a:noFill/>
              </a:ln>
              <a:solidFill>
                <a:srgbClr val="FF0000"/>
              </a:solidFill>
              <a:effectLst/>
              <a:uLnTx/>
              <a:uFillTx/>
              <a:latin typeface="Traditional Arabic" panose="02020603050405020304" pitchFamily="18" charset="-78"/>
              <a:cs typeface="Traditional Arabic" panose="02020603050405020304" pitchFamily="18" charset="-78"/>
              <a:sym typeface="Arial"/>
            </a:endParaRPr>
          </a:p>
        </p:txBody>
      </p:sp>
    </p:spTree>
    <p:extLst>
      <p:ext uri="{BB962C8B-B14F-4D97-AF65-F5344CB8AC3E}">
        <p14:creationId xmlns:p14="http://schemas.microsoft.com/office/powerpoint/2010/main" val="281753364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466"/>
                                        </p:tgtEl>
                                        <p:attrNameLst>
                                          <p:attrName>style.visibility</p:attrName>
                                        </p:attrNameLst>
                                      </p:cBhvr>
                                      <p:to>
                                        <p:strVal val="visible"/>
                                      </p:to>
                                    </p:set>
                                    <p:anim calcmode="lin" valueType="num">
                                      <p:cBhvr>
                                        <p:cTn id="7" dur="500" fill="hold"/>
                                        <p:tgtEl>
                                          <p:spTgt spid="4466"/>
                                        </p:tgtEl>
                                        <p:attrNameLst>
                                          <p:attrName>ppt_w</p:attrName>
                                        </p:attrNameLst>
                                      </p:cBhvr>
                                      <p:tavLst>
                                        <p:tav tm="0">
                                          <p:val>
                                            <p:fltVal val="0"/>
                                          </p:val>
                                        </p:tav>
                                        <p:tav tm="100000">
                                          <p:val>
                                            <p:strVal val="#ppt_w"/>
                                          </p:val>
                                        </p:tav>
                                      </p:tavLst>
                                    </p:anim>
                                    <p:anim calcmode="lin" valueType="num">
                                      <p:cBhvr>
                                        <p:cTn id="8" dur="500" fill="hold"/>
                                        <p:tgtEl>
                                          <p:spTgt spid="4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iterate>
                                    <p:tmAbs val="0"/>
                                  </p:iterate>
                                  <p:childTnLst>
                                    <p:set>
                                      <p:cBhvr>
                                        <p:cTn id="18" fill="hold"/>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iterate>
                                    <p:tmAbs val="0"/>
                                  </p:iterate>
                                  <p:childTnLst>
                                    <p:set>
                                      <p:cBhvr>
                                        <p:cTn id="23" fill="hold"/>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 grpId="0" animBg="1" advAuto="0"/>
      <p:bldP spid="5" grpId="0" animBg="1" advAuto="0"/>
      <p:bldP spid="6" grpId="0" animBg="1" advAuto="0"/>
      <p:bldP spid="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Traditional Arabic" panose="02020603050405020304" pitchFamily="18" charset="-78"/>
              </a:rPr>
              <a:t>باكستان</a:t>
            </a:r>
            <a:endParaRPr lang="en-US" sz="5400" b="1" dirty="0">
              <a:effectLst>
                <a:glow rad="127000">
                  <a:schemeClr val="tx1"/>
                </a:glow>
              </a:effectLst>
              <a:latin typeface="Arial" charset="0"/>
              <a:ea typeface="ＭＳ Ｐゴシック" charset="0"/>
              <a:cs typeface="Traditional Arabic" panose="02020603050405020304" pitchFamily="18" charset="-78"/>
            </a:endParaRP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1114915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2"/>
            <a:ext cx="5575301" cy="4873559"/>
          </a:xfrm>
          <a:prstGeom prst="rect">
            <a:avLst/>
          </a:prstGeom>
          <a:ln w="12700">
            <a:miter lim="400000"/>
          </a:ln>
        </p:spPr>
      </p:pic>
      <p:sp>
        <p:nvSpPr>
          <p:cNvPr id="449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a:cs typeface="Arial"/>
                <a:sym typeface="Arial"/>
              </a:rPr>
              <a:t>مرقس</a:t>
            </a:r>
          </a:p>
        </p:txBody>
      </p:sp>
      <p:sp>
        <p:nvSpPr>
          <p:cNvPr id="4" name="Rectangle 2">
            <a:extLst>
              <a:ext uri="{FF2B5EF4-FFF2-40B4-BE49-F238E27FC236}">
                <a16:creationId xmlns:a16="http://schemas.microsoft.com/office/drawing/2014/main" id="{95EFAC64-B7FD-8812-84AF-DE9827645398}"/>
              </a:ext>
            </a:extLst>
          </p:cNvPr>
          <p:cNvSpPr txBox="1">
            <a:spLocks/>
          </p:cNvSpPr>
          <p:nvPr/>
        </p:nvSpPr>
        <p:spPr>
          <a:xfrm>
            <a:off x="683568" y="232008"/>
            <a:ext cx="6912768" cy="2033255"/>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t">
            <a:normAutofit/>
          </a:bodyPr>
          <a:lstStyle>
            <a:lvl1pPr marL="0" marR="0" indent="0" algn="ctr" defTabSz="914400" rtl="1" latinLnBrk="0">
              <a:lnSpc>
                <a:spcPct val="100000"/>
              </a:lnSpc>
              <a:spcBef>
                <a:spcPts val="0"/>
              </a:spcBef>
              <a:spcAft>
                <a:spcPts val="0"/>
              </a:spcAft>
              <a:buClrTx/>
              <a:buSzTx/>
              <a:buFontTx/>
              <a:buNone/>
              <a:tabLst/>
              <a:defRPr sz="4400" b="1" i="0"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hangingPunct="1">
              <a:defRPr sz="4800" b="1"/>
            </a:pPr>
            <a:r>
              <a:rPr lang="ar-JO" sz="4800">
                <a:solidFill>
                  <a:srgbClr val="FFFFFF"/>
                </a:solidFill>
                <a:latin typeface="Traditional Arabic" panose="02020603050405020304" pitchFamily="18" charset="-78"/>
                <a:cs typeface="Traditional Arabic" panose="02020603050405020304" pitchFamily="18" charset="-78"/>
              </a:rPr>
              <a:t>كيف يمكنك أن تكون </a:t>
            </a:r>
            <a:r>
              <a:rPr lang="ar-JO" sz="4800">
                <a:solidFill>
                  <a:srgbClr val="FFFF00"/>
                </a:solidFill>
                <a:latin typeface="Traditional Arabic" panose="02020603050405020304" pitchFamily="18" charset="-78"/>
                <a:cs typeface="Traditional Arabic" panose="02020603050405020304" pitchFamily="18" charset="-78"/>
              </a:rPr>
              <a:t>تلميذاً</a:t>
            </a:r>
            <a:r>
              <a:rPr lang="ar-JO" sz="4800">
                <a:solidFill>
                  <a:srgbClr val="FFFFFF"/>
                </a:solidFill>
                <a:latin typeface="Traditional Arabic" panose="02020603050405020304" pitchFamily="18" charset="-78"/>
                <a:cs typeface="Traditional Arabic" panose="02020603050405020304" pitchFamily="18" charset="-78"/>
              </a:rPr>
              <a:t> حقيقيَّاً ليسوع في عالَم عِدائيّ؟</a:t>
            </a:r>
            <a:endParaRPr lang="ar-JO" sz="4800" dirty="0">
              <a:solidFill>
                <a:srgbClr val="FFFFFF"/>
              </a:solidFill>
            </a:endParaRPr>
          </a:p>
        </p:txBody>
      </p:sp>
    </p:spTree>
    <p:extLst>
      <p:ext uri="{BB962C8B-B14F-4D97-AF65-F5344CB8AC3E}">
        <p14:creationId xmlns:p14="http://schemas.microsoft.com/office/powerpoint/2010/main" val="2960792000"/>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2EFBE08-6F8B-E7B2-C00E-300F4923D559}"/>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rtl="0" hangingPunct="1">
              <a:defRPr/>
            </a:pPr>
            <a:r>
              <a:rPr lang="ar-JO" sz="4800" i="0" dirty="0">
                <a:solidFill>
                  <a:srgbClr val="FFFFFF"/>
                </a:solidFill>
                <a:latin typeface="Traditional Arabic" panose="02020603050405020304" pitchFamily="18" charset="-78"/>
                <a:cs typeface="Traditional Arabic" panose="02020603050405020304" pitchFamily="18" charset="-78"/>
              </a:rPr>
              <a:t>الكيفيَّة التي يمكنك بها أن تكون تلميذاً في عالم عِدائيّ</a:t>
            </a:r>
            <a:endParaRPr lang="ar-JO" sz="4800" i="0" dirty="0">
              <a:solidFill>
                <a:srgbClr val="FFFFFF"/>
              </a:solidFill>
            </a:endParaRPr>
          </a:p>
        </p:txBody>
      </p:sp>
      <p:grpSp>
        <p:nvGrpSpPr>
          <p:cNvPr id="5" name="Rectangle 2">
            <a:extLst>
              <a:ext uri="{FF2B5EF4-FFF2-40B4-BE49-F238E27FC236}">
                <a16:creationId xmlns:a16="http://schemas.microsoft.com/office/drawing/2014/main" id="{89E54925-4DA1-7F5E-0542-18D40479CB9E}"/>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8004752B-D9B1-998E-CB5B-CEB315E39B7E}"/>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cs typeface="Arial"/>
                <a:sym typeface="Arial"/>
              </a:endParaRPr>
            </a:p>
          </p:txBody>
        </p:sp>
        <p:sp>
          <p:nvSpPr>
            <p:cNvPr id="7" name="لا تتشبث بالسلطة">
              <a:extLst>
                <a:ext uri="{FF2B5EF4-FFF2-40B4-BE49-F238E27FC236}">
                  <a16:creationId xmlns:a16="http://schemas.microsoft.com/office/drawing/2014/main" id="{8B8B9B8E-7D07-9926-495E-CD80F842636C}"/>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لا</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sz="4000" spc="-100" dirty="0" err="1">
                  <a:solidFill>
                    <a:srgbClr val="C00000"/>
                  </a:solidFill>
                  <a:latin typeface="Traditional Arabic" panose="02020603050405020304" pitchFamily="18" charset="-78"/>
                  <a:cs typeface="Traditional Arabic" panose="02020603050405020304" pitchFamily="18" charset="-78"/>
                  <a:sym typeface="Helvetica Neue Black Condensed"/>
                </a:rPr>
                <a:t>بس</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a:t>
              </a:r>
              <a:r>
                <a:rPr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ل</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a:t>
              </a:r>
              <a:r>
                <a:rPr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ط</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تك</a:t>
              </a:r>
              <a:endParaRPr sz="4000" spc="-100" dirty="0">
                <a:solidFill>
                  <a:srgbClr val="C00000"/>
                </a:solidFill>
                <a:latin typeface="Traditional Arabic" panose="02020603050405020304" pitchFamily="18" charset="-78"/>
                <a:cs typeface="Traditional Arabic" panose="02020603050405020304" pitchFamily="18" charset="-78"/>
                <a:sym typeface="Helvetica Neue Black Condensed"/>
              </a:endParaRPr>
            </a:p>
          </p:txBody>
        </p:sp>
      </p:grpSp>
      <p:sp>
        <p:nvSpPr>
          <p:cNvPr id="8" name="Rectangle 2">
            <a:extLst>
              <a:ext uri="{FF2B5EF4-FFF2-40B4-BE49-F238E27FC236}">
                <a16:creationId xmlns:a16="http://schemas.microsoft.com/office/drawing/2014/main" id="{2F67ACD5-26F4-7A6D-2030-D9407FB1F180}"/>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endParaRPr kumimoji="0" sz="4800" b="0"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endParaRPr>
          </a:p>
        </p:txBody>
      </p:sp>
      <p:graphicFrame>
        <p:nvGraphicFramePr>
          <p:cNvPr id="9" name="Table 2">
            <a:extLst>
              <a:ext uri="{FF2B5EF4-FFF2-40B4-BE49-F238E27FC236}">
                <a16:creationId xmlns:a16="http://schemas.microsoft.com/office/drawing/2014/main" id="{24916E3F-C8F9-E7B0-0814-8C3F3A989CFB}"/>
              </a:ext>
            </a:extLst>
          </p:cNvPr>
          <p:cNvGraphicFramePr/>
          <p:nvPr>
            <p:extLst>
              <p:ext uri="{D42A27DB-BD31-4B8C-83A1-F6EECF244321}">
                <p14:modId xmlns:p14="http://schemas.microsoft.com/office/powerpoint/2010/main" val="3195525644"/>
              </p:ext>
            </p:extLst>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1" name="Rectangle 2">
            <a:extLst>
              <a:ext uri="{FF2B5EF4-FFF2-40B4-BE49-F238E27FC236}">
                <a16:creationId xmlns:a16="http://schemas.microsoft.com/office/drawing/2014/main" id="{660A995C-9F25-3D95-E3A2-178DF70AEF86}"/>
              </a:ext>
            </a:extLst>
          </p:cNvPr>
          <p:cNvGrpSpPr/>
          <p:nvPr/>
        </p:nvGrpSpPr>
        <p:grpSpPr>
          <a:xfrm>
            <a:off x="4644008" y="1638069"/>
            <a:ext cx="2101297" cy="3219145"/>
            <a:chOff x="0" y="-1"/>
            <a:chExt cx="2101295" cy="3219144"/>
          </a:xfrm>
        </p:grpSpPr>
        <p:sp>
          <p:nvSpPr>
            <p:cNvPr id="12" name="Rectangle">
              <a:extLst>
                <a:ext uri="{FF2B5EF4-FFF2-40B4-BE49-F238E27FC236}">
                  <a16:creationId xmlns:a16="http://schemas.microsoft.com/office/drawing/2014/main" id="{E3286BD9-F8BE-D02D-7696-F414D645E903}"/>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Arial"/>
              </a:endParaRPr>
            </a:p>
          </p:txBody>
        </p:sp>
        <p:sp>
          <p:nvSpPr>
            <p:cNvPr id="13" name="أخدم…">
              <a:extLst>
                <a:ext uri="{FF2B5EF4-FFF2-40B4-BE49-F238E27FC236}">
                  <a16:creationId xmlns:a16="http://schemas.microsoft.com/office/drawing/2014/main" id="{8E7E1431-0C4D-51FD-3C82-052568EC239F}"/>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ا</a:t>
              </a:r>
              <a:r>
                <a:rPr kumimoji="0" sz="4000" b="0" i="0" u="none" strike="noStrike" kern="0" cap="none" spc="-100" normalizeH="0" baseline="0" noProof="0" dirty="0" err="1">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endParaRPr kumimoji="0" sz="4400" b="0" i="0" u="none" strike="noStrike" kern="0" cap="none" spc="-110" normalizeH="0" baseline="0" noProof="0" dirty="0">
                <a:ln>
                  <a:noFill/>
                </a:ln>
                <a:solidFill>
                  <a:srgbClr val="FFFFFF"/>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p:txBody>
        </p:sp>
      </p:grpSp>
      <p:sp>
        <p:nvSpPr>
          <p:cNvPr id="14" name="Notched Right Arrow 1">
            <a:extLst>
              <a:ext uri="{FF2B5EF4-FFF2-40B4-BE49-F238E27FC236}">
                <a16:creationId xmlns:a16="http://schemas.microsoft.com/office/drawing/2014/main" id="{4A4FE429-C720-C46F-8E34-A12D801056D7}"/>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Comic Sans MS"/>
            </a:endParaRPr>
          </a:p>
        </p:txBody>
      </p:sp>
    </p:spTree>
    <p:extLst>
      <p:ext uri="{BB962C8B-B14F-4D97-AF65-F5344CB8AC3E}">
        <p14:creationId xmlns:p14="http://schemas.microsoft.com/office/powerpoint/2010/main" val="2810579489"/>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1" grpId="0" animBg="1" advAuto="0"/>
      <p:bldP spid="14"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3933056"/>
            <a:ext cx="9144000" cy="292494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a:spcBef>
                <a:spcPct val="0"/>
              </a:spcBef>
              <a:spcAft>
                <a:spcPct val="0"/>
              </a:spcAft>
              <a:defRPr sz="44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defRPr>
            </a:lvl1pPr>
            <a:lvl2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a:spcBef>
                <a:spcPct val="0"/>
              </a:spcBef>
              <a:spcAft>
                <a:spcPct val="0"/>
              </a:spcAft>
              <a:defRPr sz="4400">
                <a:solidFill>
                  <a:schemeClr val="tx2"/>
                </a:solidFill>
                <a:latin typeface="Times New Roman" pitchFamily="-112" charset="0"/>
              </a:defRPr>
            </a:lvl6pPr>
            <a:lvl7pPr marL="914400" algn="ctr" eaLnBrk="0" fontAlgn="base">
              <a:spcBef>
                <a:spcPct val="0"/>
              </a:spcBef>
              <a:spcAft>
                <a:spcPct val="0"/>
              </a:spcAft>
              <a:defRPr sz="4400">
                <a:solidFill>
                  <a:schemeClr val="tx2"/>
                </a:solidFill>
                <a:latin typeface="Times New Roman" pitchFamily="-112" charset="0"/>
              </a:defRPr>
            </a:lvl7pPr>
            <a:lvl8pPr marL="1371600" algn="ctr" eaLnBrk="0" fontAlgn="base">
              <a:spcBef>
                <a:spcPct val="0"/>
              </a:spcBef>
              <a:spcAft>
                <a:spcPct val="0"/>
              </a:spcAft>
              <a:defRPr sz="4400">
                <a:solidFill>
                  <a:schemeClr val="tx2"/>
                </a:solidFill>
                <a:latin typeface="Times New Roman" pitchFamily="-112" charset="0"/>
              </a:defRPr>
            </a:lvl8pPr>
            <a:lvl9pPr marL="1828800" algn="ctr" eaLnBrk="0" fontAlgn="base">
              <a:spcBef>
                <a:spcPct val="0"/>
              </a:spcBef>
              <a:spcAft>
                <a:spcPct val="0"/>
              </a:spcAft>
              <a:defRPr sz="4400">
                <a:solidFill>
                  <a:schemeClr val="tx2"/>
                </a:solidFill>
                <a:latin typeface="Times New Roman" pitchFamily="-112" charset="0"/>
              </a:defRPr>
            </a:lvl9pPr>
          </a:lstStyle>
          <a:p>
            <a:r>
              <a:rPr lang="ar-SA" dirty="0"/>
              <a:t>مرقس ١ : ١٥</a:t>
            </a:r>
            <a:endParaRPr lang="en-US" dirty="0"/>
          </a:p>
          <a:p>
            <a:endParaRPr lang="ar-SA" sz="3200" dirty="0"/>
          </a:p>
          <a:p>
            <a:r>
              <a:rPr lang="ar-SA" dirty="0"/>
              <a:t>وَيَقُولُ: «قَدْ كَمَلَ الزَّمَانُ وَاقْتَرَبَ مَلَكُوتُ اللَّهِ فَتُوبُوا وَآمِنُوا بِالإِنْجِيلِ». </a:t>
            </a:r>
          </a:p>
        </p:txBody>
      </p:sp>
    </p:spTree>
    <p:extLst>
      <p:ext uri="{BB962C8B-B14F-4D97-AF65-F5344CB8AC3E}">
        <p14:creationId xmlns:p14="http://schemas.microsoft.com/office/powerpoint/2010/main" val="5865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107504" y="2060848"/>
            <a:ext cx="5637682" cy="450912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r>
              <a:rPr lang="ar-SA"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sym typeface="Arial"/>
              </a:rPr>
              <a:t>مرقس ١ : ١٧-١٨</a:t>
            </a:r>
            <a:b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sym typeface="Arial"/>
              </a:rPr>
            </a:br>
            <a:br>
              <a:rPr lang="ar-SA"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sym typeface="Arial"/>
              </a:rPr>
            </a:br>
            <a:r>
              <a:rPr lang="ar-SA"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sym typeface="Arial"/>
              </a:rPr>
              <a:t>١٧ فَقَالَ لَهُمَا يَسُوعُ: «هَلُمَّ وَرَائِي فَأَجْعَلُكُمَا تَصِيرَانِ صَيَّادَيِ النَّاسِ». ١٨ فَلِلْوَقْتِ تَرَكَا شِبَاكَهُمَا وَتَبِعَاهُ. </a:t>
            </a:r>
          </a:p>
        </p:txBody>
      </p:sp>
    </p:spTree>
    <p:extLst>
      <p:ext uri="{BB962C8B-B14F-4D97-AF65-F5344CB8AC3E}">
        <p14:creationId xmlns:p14="http://schemas.microsoft.com/office/powerpoint/2010/main" val="23620482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0"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algn="ctr">
              <a:defRPr b="1">
                <a:solidFill>
                  <a:srgbClr val="000000"/>
                </a:solidFill>
              </a:defRPr>
            </a:pPr>
            <a:endParaRPr/>
          </a:p>
        </p:txBody>
      </p:sp>
      <p:sp>
        <p:nvSpPr>
          <p:cNvPr id="5471"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br>
              <a:rPr lang="ar-JO" dirty="0">
                <a:solidFill>
                  <a:schemeClr val="bg1"/>
                </a:solidFill>
              </a:rPr>
            </a:br>
            <a:r>
              <a:rPr lang="ar-JO" dirty="0">
                <a:solidFill>
                  <a:schemeClr val="bg1"/>
                </a:solidFill>
              </a:rPr>
              <a:t>مرقس 2</a:t>
            </a:r>
            <a:endParaRPr dirty="0">
              <a:solidFill>
                <a:srgbClr val="FFFFFF"/>
              </a:solidFill>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3"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مرقس ٢ : ١٠-١١</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a:defRPr/>
            </a:pPr>
            <a:endParaRPr lang="ar-SA"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a:defRPr/>
            </a:pPr>
            <a:r>
              <a:rPr lang="ar-SA"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١٠ وَلَكِنْ لِكَيْ تَعْلَمُوا أَنَّ لاِبْنِ الإِنْسَانِ سُلْطَاناً عَلَى الأَرْضِ أَنْ يَغْفِرَ الْخَطَايَا» - قَالَ لِلْمَفْلُوجِ: ١١ «لَكَ أَقُولُ قُمْ وَاحْمِلْ سَرِيرَكَ وَاذْهَبْ إِلَى بَيْتِكَ». </a:t>
            </a:r>
          </a:p>
        </p:txBody>
      </p:sp>
    </p:spTree>
    <p:extLst>
      <p:ext uri="{BB962C8B-B14F-4D97-AF65-F5344CB8AC3E}">
        <p14:creationId xmlns:p14="http://schemas.microsoft.com/office/powerpoint/2010/main" val="1596386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0"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4"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2"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89" name="Picture 2" descr="Picture 2"/>
          <p:cNvPicPr>
            <a:picLocks noChangeAspect="1"/>
          </p:cNvPicPr>
          <p:nvPr/>
        </p:nvPicPr>
        <p:blipFill>
          <a:blip r:embed="rId4" cstate="print"/>
          <a:stretch>
            <a:fillRect/>
          </a:stretch>
        </p:blipFill>
        <p:spPr>
          <a:xfrm>
            <a:off x="0" y="0"/>
            <a:ext cx="9144000" cy="6861909"/>
          </a:xfrm>
          <a:prstGeom prst="rect">
            <a:avLst/>
          </a:prstGeom>
          <a:ln w="12700">
            <a:miter lim="400000"/>
          </a:ln>
        </p:spPr>
      </p:pic>
      <p:sp>
        <p:nvSpPr>
          <p:cNvPr id="4490" name="Rectangle 2"/>
          <p:cNvSpPr txBox="1">
            <a:spLocks noGrp="1"/>
          </p:cNvSpPr>
          <p:nvPr>
            <p:ph type="title"/>
          </p:nvPr>
        </p:nvSpPr>
        <p:spPr>
          <a:xfrm>
            <a:off x="0" y="232008"/>
            <a:ext cx="9144000" cy="769350"/>
          </a:xfrm>
          <a:prstGeom prst="rect">
            <a:avLst/>
          </a:prstGeom>
          <a:noFill/>
          <a:ln>
            <a:noFill/>
          </a:ln>
          <a:effectLst>
            <a:glow rad="228600">
              <a:srgbClr val="000000">
                <a:alpha val="81000"/>
              </a:srgbClr>
            </a:glow>
          </a:effectLst>
        </p:spPr>
        <p:txBody>
          <a:bodyPr vert="horz" wrap="square" lIns="91440" tIns="45720" rIns="91440" bIns="45720" numCol="1" anchor="ctr" anchorCtr="0" compatLnSpc="1">
            <a:prstTxWarp prst="textNoShape">
              <a:avLst/>
            </a:prstTxWarp>
            <a:normAutofit fontScale="90000"/>
          </a:bodyPr>
          <a:lstStyle>
            <a:lvl1pPr defTabSz="804672">
              <a:defRPr sz="4752" b="1"/>
            </a:lvl1pPr>
          </a:lstStyle>
          <a:p>
            <a:pPr rtl="0" eaLnBrk="0" fontAlgn="base" hangingPunct="0">
              <a:spcBef>
                <a:spcPct val="0"/>
              </a:spcBef>
              <a:spcAft>
                <a:spcPct val="0"/>
              </a:spcAft>
            </a:pPr>
            <a:r>
              <a:rPr sz="5400" dirty="0">
                <a:solidFill>
                  <a:srgbClr val="FFFFFF"/>
                </a:solidFill>
                <a:effectLst>
                  <a:glow rad="127000">
                    <a:srgbClr val="000000"/>
                  </a:glow>
                </a:effectLst>
                <a:latin typeface="Arial" charset="0"/>
                <a:ea typeface="ＭＳ Ｐゴシック" charset="0"/>
              </a:rPr>
              <a:t>تلميذ</a:t>
            </a:r>
          </a:p>
        </p:txBody>
      </p:sp>
      <p:sp>
        <p:nvSpPr>
          <p:cNvPr id="4491"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a:cs typeface="Arial"/>
                <a:sym typeface="Arial"/>
              </a:rPr>
              <a:t>مرقس</a:t>
            </a:r>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1"/>
                                        </p:tgtEl>
                                        <p:attrNameLst>
                                          <p:attrName>style.visibility</p:attrName>
                                        </p:attrNameLst>
                                      </p:cBhvr>
                                      <p:to>
                                        <p:strVal val="visible"/>
                                      </p:to>
                                    </p:set>
                                    <p:anim calcmode="lin" valueType="num">
                                      <p:cBhvr>
                                        <p:cTn id="7" dur="500" fill="hold"/>
                                        <p:tgtEl>
                                          <p:spTgt spid="4491"/>
                                        </p:tgtEl>
                                        <p:attrNameLst>
                                          <p:attrName>ppt_x</p:attrName>
                                        </p:attrNameLst>
                                      </p:cBhvr>
                                      <p:tavLst>
                                        <p:tav tm="0">
                                          <p:val>
                                            <p:strVal val="#ppt_x"/>
                                          </p:val>
                                        </p:tav>
                                        <p:tav tm="100000">
                                          <p:val>
                                            <p:strVal val="#ppt_x"/>
                                          </p:val>
                                        </p:tav>
                                      </p:tavLst>
                                    </p:anim>
                                    <p:anim calcmode="lin" valueType="num">
                                      <p:cBhvr>
                                        <p:cTn id="8" dur="500" fill="hold"/>
                                        <p:tgtEl>
                                          <p:spTgt spid="4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1"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5" name="Text Box 2"/>
          <p:cNvSpPr txBox="1"/>
          <p:nvPr/>
        </p:nvSpPr>
        <p:spPr>
          <a:xfrm>
            <a:off x="8578532" y="381000"/>
            <a:ext cx="48799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0000"/>
                </a:solidFill>
              </a:defRPr>
            </a:lvl1pPr>
          </a:lstStyle>
          <a:p>
            <a:pPr marL="0" marR="0" lvl="0" indent="0" algn="r" defTabSz="914400" rtl="1"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Arial"/>
              </a:rPr>
              <a:t>٨٥</a:t>
            </a:r>
          </a:p>
        </p:txBody>
      </p:sp>
      <p:graphicFrame>
        <p:nvGraphicFramePr>
          <p:cNvPr id="4467" name="Table 1"/>
          <p:cNvGraphicFramePr/>
          <p:nvPr>
            <p:extLst>
              <p:ext uri="{D42A27DB-BD31-4B8C-83A1-F6EECF244321}">
                <p14:modId xmlns:p14="http://schemas.microsoft.com/office/powerpoint/2010/main" val="1839484544"/>
              </p:ext>
            </p:extLst>
          </p:nvPr>
        </p:nvGraphicFramePr>
        <p:xfrm>
          <a:off x="0" y="692696"/>
          <a:ext cx="9144000" cy="6126480"/>
        </p:xfrm>
        <a:graphic>
          <a:graphicData uri="http://schemas.openxmlformats.org/drawingml/2006/table">
            <a:tbl>
              <a:tblPr firstRow="1">
                <a:tableStyleId>{4C3C2611-4C71-4FC5-86AE-919BDF0F9419}</a:tableStyleId>
              </a:tblPr>
              <a:tblGrid>
                <a:gridCol w="995415">
                  <a:extLst>
                    <a:ext uri="{9D8B030D-6E8A-4147-A177-3AD203B41FA5}">
                      <a16:colId xmlns:a16="http://schemas.microsoft.com/office/drawing/2014/main" val="20000"/>
                    </a:ext>
                  </a:extLst>
                </a:gridCol>
                <a:gridCol w="1027354">
                  <a:extLst>
                    <a:ext uri="{9D8B030D-6E8A-4147-A177-3AD203B41FA5}">
                      <a16:colId xmlns:a16="http://schemas.microsoft.com/office/drawing/2014/main" val="20001"/>
                    </a:ext>
                  </a:extLst>
                </a:gridCol>
                <a:gridCol w="880590">
                  <a:extLst>
                    <a:ext uri="{9D8B030D-6E8A-4147-A177-3AD203B41FA5}">
                      <a16:colId xmlns:a16="http://schemas.microsoft.com/office/drawing/2014/main" val="20002"/>
                    </a:ext>
                  </a:extLst>
                </a:gridCol>
                <a:gridCol w="991466">
                  <a:extLst>
                    <a:ext uri="{9D8B030D-6E8A-4147-A177-3AD203B41FA5}">
                      <a16:colId xmlns:a16="http://schemas.microsoft.com/office/drawing/2014/main" val="20003"/>
                    </a:ext>
                  </a:extLst>
                </a:gridCol>
                <a:gridCol w="1253239">
                  <a:extLst>
                    <a:ext uri="{9D8B030D-6E8A-4147-A177-3AD203B41FA5}">
                      <a16:colId xmlns:a16="http://schemas.microsoft.com/office/drawing/2014/main" val="20004"/>
                    </a:ext>
                  </a:extLst>
                </a:gridCol>
                <a:gridCol w="754777">
                  <a:extLst>
                    <a:ext uri="{9D8B030D-6E8A-4147-A177-3AD203B41FA5}">
                      <a16:colId xmlns:a16="http://schemas.microsoft.com/office/drawing/2014/main" val="20005"/>
                    </a:ext>
                  </a:extLst>
                </a:gridCol>
                <a:gridCol w="1330083">
                  <a:extLst>
                    <a:ext uri="{9D8B030D-6E8A-4147-A177-3AD203B41FA5}">
                      <a16:colId xmlns:a16="http://schemas.microsoft.com/office/drawing/2014/main" val="20006"/>
                    </a:ext>
                  </a:extLst>
                </a:gridCol>
                <a:gridCol w="880590">
                  <a:extLst>
                    <a:ext uri="{9D8B030D-6E8A-4147-A177-3AD203B41FA5}">
                      <a16:colId xmlns:a16="http://schemas.microsoft.com/office/drawing/2014/main" val="20007"/>
                    </a:ext>
                  </a:extLst>
                </a:gridCol>
                <a:gridCol w="1030486">
                  <a:extLst>
                    <a:ext uri="{9D8B030D-6E8A-4147-A177-3AD203B41FA5}">
                      <a16:colId xmlns:a16="http://schemas.microsoft.com/office/drawing/2014/main" val="20008"/>
                    </a:ext>
                  </a:extLst>
                </a:gridCol>
              </a:tblGrid>
              <a:tr h="609381">
                <a:tc gridSpan="9">
                  <a:txBody>
                    <a:bodyPr/>
                    <a:lstStyle/>
                    <a:p>
                      <a:pPr algn="ctr" rtl="1"/>
                      <a:r>
                        <a:rPr lang="ar-JO" sz="3600" b="1" i="0" u="none" strike="noStrike" cap="none" spc="0" baseline="0" dirty="0">
                          <a:solidFill>
                            <a:srgbClr val="FFFFFF"/>
                          </a:solidFill>
                          <a:uFillTx/>
                          <a:latin typeface="Traditional Arabic" panose="02020603050405020304" pitchFamily="18" charset="-78"/>
                          <a:ea typeface="+mj-ea"/>
                          <a:cs typeface="Traditional Arabic" panose="02020603050405020304" pitchFamily="18" charset="-78"/>
                          <a:sym typeface="ＭＳ Ｐゴシック"/>
                        </a:rPr>
                        <a:t>الإله</a:t>
                      </a:r>
                      <a:r>
                        <a:rPr lang="ar-JO" sz="2800" dirty="0">
                          <a:latin typeface="Traditional Arabic" panose="02020603050405020304" pitchFamily="18" charset="-78"/>
                          <a:cs typeface="Traditional Arabic" panose="02020603050405020304" pitchFamily="18" charset="-78"/>
                        </a:rPr>
                        <a:t> </a:t>
                      </a:r>
                      <a:r>
                        <a:rPr lang="ar-JO" sz="3600" b="1" i="0" u="none" strike="noStrike" cap="none" spc="0" baseline="0" dirty="0">
                          <a:solidFill>
                            <a:srgbClr val="FFFFFF"/>
                          </a:solidFill>
                          <a:uFillTx/>
                          <a:latin typeface="Traditional Arabic" panose="02020603050405020304" pitchFamily="18" charset="-78"/>
                          <a:ea typeface="+mj-ea"/>
                          <a:cs typeface="Traditional Arabic" panose="02020603050405020304" pitchFamily="18" charset="-78"/>
                          <a:sym typeface="Arial Narrow"/>
                        </a:rPr>
                        <a:t>الذي يُقدِّم نموذجًا عن المعاناة كخادم</a:t>
                      </a:r>
                    </a:p>
                  </a:txBody>
                  <a:tcPr marL="45720" marR="45720" anchor="ctr" horzOverflow="overflow">
                    <a:lnL>
                      <a:solidFill>
                        <a:srgbClr val="B7BB8C"/>
                      </a:solidFill>
                    </a:lnL>
                    <a:lnR>
                      <a:solidFill>
                        <a:srgbClr val="B7BB8C"/>
                      </a:solidFill>
                    </a:lnR>
                    <a:solidFill>
                      <a:srgbClr val="000000"/>
                    </a:solid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0"/>
                  </a:ext>
                </a:extLst>
              </a:tr>
              <a:tr h="551345">
                <a:tc gridSpan="5">
                  <a:txBody>
                    <a:bodyPr/>
                    <a:lstStyle/>
                    <a:p>
                      <a:pPr algn="ctr" defTabSz="457200" rtl="1">
                        <a:defRPr sz="1800">
                          <a:solidFill>
                            <a:srgbClr val="000000"/>
                          </a:solidFill>
                        </a:defRPr>
                      </a:pPr>
                      <a:r>
                        <a:rPr sz="3200" b="1" dirty="0" err="1">
                          <a:solidFill>
                            <a:srgbClr val="33334D"/>
                          </a:solidFill>
                          <a:sym typeface="Arial"/>
                        </a:rPr>
                        <a:t>الخدمة</a:t>
                      </a:r>
                      <a:r>
                        <a:rPr sz="2000" b="1" dirty="0">
                          <a:solidFill>
                            <a:srgbClr val="33334D"/>
                          </a:solidFill>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marL="0" marR="0" indent="0" algn="ctr" defTabSz="457200" rtl="1" latinLnBrk="0">
                        <a:lnSpc>
                          <a:spcPct val="100000"/>
                        </a:lnSpc>
                        <a:spcBef>
                          <a:spcPts val="0"/>
                        </a:spcBef>
                        <a:spcAft>
                          <a:spcPts val="0"/>
                        </a:spcAft>
                        <a:buClrTx/>
                        <a:buSzTx/>
                        <a:buFontTx/>
                        <a:buNone/>
                        <a:tabLst/>
                        <a:defRPr sz="1800">
                          <a:solidFill>
                            <a:srgbClr val="000000"/>
                          </a:solidFill>
                        </a:defRPr>
                      </a:pPr>
                      <a:r>
                        <a:rPr lang="ar-JO" sz="3200" b="1" i="0" u="none" strike="noStrike" cap="none" spc="0" baseline="0" dirty="0">
                          <a:solidFill>
                            <a:srgbClr val="33334D"/>
                          </a:solidFill>
                          <a:uFillTx/>
                          <a:latin typeface="+mj-lt"/>
                          <a:ea typeface="+mj-ea"/>
                          <a:cs typeface="+mj-cs"/>
                          <a:sym typeface="Arial"/>
                        </a:rPr>
                        <a:t>     الألم</a:t>
                      </a:r>
                      <a:endParaRPr sz="3200" b="1" i="0" u="none" strike="noStrike" cap="none" spc="0" baseline="0" dirty="0">
                        <a:solidFill>
                          <a:srgbClr val="33334D"/>
                        </a:solidFill>
                        <a:uFillTx/>
                        <a:latin typeface="+mj-lt"/>
                        <a:ea typeface="+mj-ea"/>
                        <a:cs typeface="+mj-cs"/>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1"/>
                  </a:ext>
                </a:extLst>
              </a:tr>
              <a:tr h="377236">
                <a:tc gridSpan="5">
                  <a:txBody>
                    <a:bodyPr/>
                    <a:lstStyle/>
                    <a:p>
                      <a:pPr algn="ctr" defTabSz="457200" rtl="1">
                        <a:defRPr sz="1800">
                          <a:solidFill>
                            <a:srgbClr val="000000"/>
                          </a:solidFill>
                        </a:defRPr>
                      </a:pPr>
                      <a:r>
                        <a:rPr sz="2000" b="1" dirty="0" err="1">
                          <a:solidFill>
                            <a:srgbClr val="33334D"/>
                          </a:solidFill>
                          <a:sym typeface="Arial"/>
                        </a:rPr>
                        <a:t>أقوال</a:t>
                      </a:r>
                      <a:r>
                        <a:rPr sz="2000" b="1" dirty="0">
                          <a:solidFill>
                            <a:srgbClr val="33334D"/>
                          </a:solidFill>
                          <a:sym typeface="Arial"/>
                        </a:rPr>
                        <a:t> </a:t>
                      </a:r>
                      <a:r>
                        <a:rPr lang="ar-JO" sz="2000" b="1" dirty="0">
                          <a:solidFill>
                            <a:srgbClr val="33334D"/>
                          </a:solidFill>
                          <a:sym typeface="Arial"/>
                        </a:rPr>
                        <a:t>وآيات</a:t>
                      </a:r>
                      <a:r>
                        <a:rPr sz="2000" b="1" dirty="0">
                          <a:solidFill>
                            <a:srgbClr val="33334D"/>
                          </a:solidFill>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rtl="1">
                        <a:defRPr sz="1800">
                          <a:solidFill>
                            <a:srgbClr val="000000"/>
                          </a:solidFill>
                        </a:defRPr>
                      </a:pPr>
                      <a:r>
                        <a:rPr lang="ar-JO" sz="2000" b="1" dirty="0">
                          <a:solidFill>
                            <a:srgbClr val="33334D"/>
                          </a:solidFill>
                          <a:sym typeface="Arial"/>
                        </a:rPr>
                        <a:t>الذبيحة (التضحية)</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2"/>
                  </a:ext>
                </a:extLst>
              </a:tr>
              <a:tr h="377236">
                <a:tc gridSpan="5">
                  <a:txBody>
                    <a:bodyPr/>
                    <a:lstStyle/>
                    <a:p>
                      <a:pPr algn="ctr" defTabSz="457200">
                        <a:defRPr sz="1800">
                          <a:solidFill>
                            <a:srgbClr val="000000"/>
                          </a:solidFill>
                        </a:defRPr>
                      </a:pPr>
                      <a:r>
                        <a:rPr sz="2000" b="1" dirty="0" err="1">
                          <a:solidFill>
                            <a:srgbClr val="33334D"/>
                          </a:solidFill>
                          <a:sym typeface="Arial"/>
                        </a:rPr>
                        <a:t>الجليل</a:t>
                      </a:r>
                      <a:r>
                        <a:rPr sz="2000" b="1" dirty="0">
                          <a:solidFill>
                            <a:srgbClr val="33334D"/>
                          </a:solidFill>
                          <a:sym typeface="Arial"/>
                        </a:rPr>
                        <a:t> </a:t>
                      </a:r>
                      <a:r>
                        <a:rPr sz="2000" b="1" dirty="0" err="1">
                          <a:solidFill>
                            <a:srgbClr val="33334D"/>
                          </a:solidFill>
                          <a:sym typeface="Arial"/>
                        </a:rPr>
                        <a:t>وبيري</a:t>
                      </a:r>
                      <a:r>
                        <a:rPr lang="ar-JO" sz="2000" b="1" dirty="0">
                          <a:solidFill>
                            <a:srgbClr val="33334D"/>
                          </a:solidFill>
                          <a:sym typeface="Arial"/>
                        </a:rPr>
                        <a:t>ا (عبْر الأردن)</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gridSpan="4">
                  <a:txBody>
                    <a:bodyPr/>
                    <a:lstStyle/>
                    <a:p>
                      <a:pPr algn="ctr" defTabSz="457200">
                        <a:defRPr sz="1800">
                          <a:solidFill>
                            <a:srgbClr val="000000"/>
                          </a:solidFill>
                        </a:defRPr>
                      </a:pPr>
                      <a:r>
                        <a:rPr sz="2000" b="1" dirty="0" err="1">
                          <a:solidFill>
                            <a:srgbClr val="33334D"/>
                          </a:solidFill>
                          <a:sym typeface="Arial"/>
                        </a:rPr>
                        <a:t>يهوذا</a:t>
                      </a:r>
                      <a:r>
                        <a:rPr sz="2000" b="1" dirty="0">
                          <a:solidFill>
                            <a:srgbClr val="33334D"/>
                          </a:solidFill>
                          <a:sym typeface="Arial"/>
                        </a:rPr>
                        <a:t> </a:t>
                      </a:r>
                      <a:r>
                        <a:rPr sz="2000" b="1" dirty="0" err="1">
                          <a:solidFill>
                            <a:srgbClr val="33334D"/>
                          </a:solidFill>
                          <a:sym typeface="Arial"/>
                        </a:rPr>
                        <a:t>وأ</a:t>
                      </a:r>
                      <a:r>
                        <a:rPr lang="ar-JO" sz="2000" b="1" dirty="0">
                          <a:solidFill>
                            <a:srgbClr val="33334D"/>
                          </a:solidFill>
                          <a:sym typeface="Arial"/>
                        </a:rPr>
                        <a:t>و</a:t>
                      </a:r>
                      <a:r>
                        <a:rPr sz="2000" b="1" dirty="0" err="1">
                          <a:solidFill>
                            <a:srgbClr val="33334D"/>
                          </a:solidFill>
                          <a:sym typeface="Arial"/>
                        </a:rPr>
                        <a:t>رشليم</a:t>
                      </a:r>
                      <a:r>
                        <a:rPr sz="2000" b="1" dirty="0">
                          <a:solidFill>
                            <a:srgbClr val="33334D"/>
                          </a:solidFill>
                          <a:sym typeface="Arial"/>
                        </a:rPr>
                        <a:t> </a:t>
                      </a: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3"/>
                  </a:ext>
                </a:extLst>
              </a:tr>
              <a:tr h="377236">
                <a:tc gridSpan="2">
                  <a:txBody>
                    <a:bodyPr/>
                    <a:lstStyle/>
                    <a:p>
                      <a:pPr algn="ctr" defTabSz="457200">
                        <a:defRPr sz="1800">
                          <a:solidFill>
                            <a:srgbClr val="000000"/>
                          </a:solidFill>
                        </a:defRPr>
                      </a:pPr>
                      <a:r>
                        <a:rPr lang="ar-JO" sz="2000" b="1" dirty="0">
                          <a:solidFill>
                            <a:srgbClr val="33334D"/>
                          </a:solidFill>
                          <a:sym typeface="Arial"/>
                        </a:rPr>
                        <a:t>آتٍ</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gridSpan="3">
                  <a:txBody>
                    <a:bodyPr/>
                    <a:lstStyle/>
                    <a:p>
                      <a:pPr algn="ctr" defTabSz="457200">
                        <a:defRPr sz="1800">
                          <a:solidFill>
                            <a:srgbClr val="000000"/>
                          </a:solidFill>
                        </a:defRPr>
                      </a:pPr>
                      <a:r>
                        <a:rPr lang="ar-JO" sz="2000" b="1" dirty="0">
                          <a:solidFill>
                            <a:srgbClr val="33334D"/>
                          </a:solidFill>
                          <a:sym typeface="Arial"/>
                        </a:rPr>
                        <a:t>            </a:t>
                      </a:r>
                      <a:r>
                        <a:rPr sz="2000" b="1" dirty="0" err="1">
                          <a:solidFill>
                            <a:srgbClr val="33334D"/>
                          </a:solidFill>
                          <a:sym typeface="Arial"/>
                        </a:rPr>
                        <a:t>معارضة</a:t>
                      </a:r>
                      <a:r>
                        <a:rPr sz="2000" b="1" dirty="0">
                          <a:solidFill>
                            <a:srgbClr val="33334D"/>
                          </a:solidFill>
                          <a:sym typeface="Arial"/>
                        </a:rPr>
                        <a:t> </a:t>
                      </a:r>
                      <a:r>
                        <a:rPr sz="2000" b="1" dirty="0" err="1">
                          <a:solidFill>
                            <a:srgbClr val="33334D"/>
                          </a:solidFill>
                          <a:sym typeface="Arial"/>
                        </a:rPr>
                        <a:t>الخدمة</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gridSpan="2">
                  <a:txBody>
                    <a:bodyPr/>
                    <a:lstStyle/>
                    <a:p>
                      <a:pPr algn="ctr" defTabSz="457200">
                        <a:defRPr sz="1800">
                          <a:solidFill>
                            <a:srgbClr val="000000"/>
                          </a:solidFill>
                        </a:defRPr>
                      </a:pPr>
                      <a:r>
                        <a:rPr sz="2000" b="1" dirty="0" err="1">
                          <a:solidFill>
                            <a:srgbClr val="33334D"/>
                          </a:solidFill>
                          <a:sym typeface="Arial"/>
                        </a:rPr>
                        <a:t>ضح</a:t>
                      </a:r>
                      <a:r>
                        <a:rPr lang="ar-JO" sz="2000" b="1" dirty="0">
                          <a:solidFill>
                            <a:srgbClr val="33334D"/>
                          </a:solidFill>
                          <a:sym typeface="Arial"/>
                        </a:rPr>
                        <a:t>َّ</a:t>
                      </a:r>
                      <a:r>
                        <a:rPr sz="2000" b="1" dirty="0">
                          <a:solidFill>
                            <a:srgbClr val="33334D"/>
                          </a:solidFill>
                          <a:sym typeface="Arial"/>
                        </a:rPr>
                        <a:t>ى </a:t>
                      </a:r>
                      <a:r>
                        <a:rPr sz="2000" b="1" dirty="0" err="1">
                          <a:solidFill>
                            <a:srgbClr val="33334D"/>
                          </a:solidFill>
                          <a:sym typeface="Arial"/>
                        </a:rPr>
                        <a:t>بنفسه</a:t>
                      </a:r>
                      <a:r>
                        <a:rPr sz="2000" b="1" dirty="0">
                          <a:solidFill>
                            <a:srgbClr val="33334D"/>
                          </a:solidFill>
                          <a:sym typeface="Arial"/>
                        </a:rPr>
                        <a:t> </a:t>
                      </a:r>
                    </a:p>
                  </a:txBody>
                  <a:tcPr marL="45720" marR="45720" anchor="ctr" horzOverflow="overflow">
                    <a:noFill/>
                  </a:tcPr>
                </a:tc>
                <a:tc hMerge="1">
                  <a:txBody>
                    <a:bodyPr/>
                    <a:lstStyle/>
                    <a:p>
                      <a:endParaRPr lang="ar-JO"/>
                    </a:p>
                  </a:txBody>
                  <a:tcPr/>
                </a:tc>
                <a:tc gridSpan="2">
                  <a:txBody>
                    <a:bodyPr/>
                    <a:lstStyle/>
                    <a:p>
                      <a:pPr algn="ctr" defTabSz="457200">
                        <a:defRPr sz="1800">
                          <a:solidFill>
                            <a:srgbClr val="000000"/>
                          </a:solidFill>
                        </a:defRPr>
                      </a:pPr>
                      <a:r>
                        <a:rPr sz="2000" b="1" i="0" u="none" strike="noStrike" cap="none" spc="0" baseline="0" dirty="0" err="1">
                          <a:solidFill>
                            <a:srgbClr val="33334D"/>
                          </a:solidFill>
                          <a:uFillTx/>
                          <a:latin typeface="+mj-lt"/>
                          <a:ea typeface="+mj-ea"/>
                          <a:cs typeface="+mj-cs"/>
                          <a:sym typeface="Arial"/>
                        </a:rPr>
                        <a:t>القيامة</a:t>
                      </a:r>
                      <a:r>
                        <a:rPr b="1" dirty="0">
                          <a:solidFill>
                            <a:srgbClr val="33334D"/>
                          </a:solidFill>
                          <a:sym typeface="Arial"/>
                        </a:rPr>
                        <a:t> </a:t>
                      </a:r>
                    </a:p>
                  </a:txBody>
                  <a:tcPr marL="45720" marR="45720" anchor="ctr" horzOverflow="overflow">
                    <a:noFill/>
                  </a:tcPr>
                </a:tc>
                <a:tc hMerge="1">
                  <a:txBody>
                    <a:bodyPr/>
                    <a:lstStyle/>
                    <a:p>
                      <a:endParaRPr lang="ar-JO"/>
                    </a:p>
                  </a:txBody>
                  <a:tcPr/>
                </a:tc>
                <a:extLst>
                  <a:ext uri="{0D108BD9-81ED-4DB2-BD59-A6C34878D82A}">
                    <a16:rowId xmlns:a16="http://schemas.microsoft.com/office/drawing/2014/main" val="10004"/>
                  </a:ext>
                </a:extLst>
              </a:tr>
              <a:tr h="377236">
                <a:tc gridSpan="2">
                  <a:txBody>
                    <a:bodyPr/>
                    <a:lstStyle/>
                    <a:p>
                      <a:pPr algn="ctr" defTabSz="457200" rtl="1">
                        <a:defRPr sz="1800">
                          <a:solidFill>
                            <a:srgbClr val="000000"/>
                          </a:solidFill>
                        </a:defRPr>
                      </a:pPr>
                      <a:r>
                        <a:rPr lang="ar-JO" sz="2000" b="1" dirty="0">
                          <a:solidFill>
                            <a:srgbClr val="33334D"/>
                          </a:solidFill>
                          <a:sym typeface="Arial"/>
                        </a:rPr>
                        <a:t>1: 1-13</a:t>
                      </a:r>
                      <a:endParaRPr sz="2000" b="1" dirty="0">
                        <a:solidFill>
                          <a:srgbClr val="33334D"/>
                        </a:solidFill>
                        <a:sym typeface="Arial"/>
                      </a:endParaRPr>
                    </a:p>
                  </a:txBody>
                  <a:tcPr marL="45720" marR="45720" anchor="ctr" horzOverflow="overflow"/>
                </a:tc>
                <a:tc hMerge="1">
                  <a:txBody>
                    <a:bodyPr/>
                    <a:lstStyle/>
                    <a:p>
                      <a:endParaRPr lang="ar-JO"/>
                    </a:p>
                  </a:txBody>
                  <a:tcPr/>
                </a:tc>
                <a:tc gridSpan="3">
                  <a:txBody>
                    <a:bodyPr/>
                    <a:lstStyle/>
                    <a:p>
                      <a:pPr algn="ctr" defTabSz="457200">
                        <a:defRPr sz="1800">
                          <a:solidFill>
                            <a:srgbClr val="000000"/>
                          </a:solidFill>
                        </a:defRPr>
                      </a:pPr>
                      <a:r>
                        <a:rPr lang="ar-JO" sz="2000" b="1" dirty="0">
                          <a:solidFill>
                            <a:srgbClr val="33334D"/>
                          </a:solidFill>
                          <a:sym typeface="Arial"/>
                        </a:rPr>
                        <a:t>1: 14- 10: 52</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gridSpan="2">
                  <a:txBody>
                    <a:bodyPr/>
                    <a:lstStyle/>
                    <a:p>
                      <a:pPr algn="ctr" defTabSz="457200" rtl="1">
                        <a:defRPr sz="1800">
                          <a:solidFill>
                            <a:srgbClr val="000000"/>
                          </a:solidFill>
                        </a:defRPr>
                      </a:pPr>
                      <a:r>
                        <a:rPr lang="ar-JO" sz="2000" b="1" dirty="0">
                          <a:solidFill>
                            <a:srgbClr val="33334D"/>
                          </a:solidFill>
                          <a:sym typeface="Arial"/>
                        </a:rPr>
                        <a:t>الأ</a:t>
                      </a:r>
                      <a:r>
                        <a:rPr sz="2000" b="1" dirty="0" err="1">
                          <a:solidFill>
                            <a:srgbClr val="33334D"/>
                          </a:solidFill>
                          <a:sym typeface="Arial"/>
                        </a:rPr>
                        <a:t>صحاحات</a:t>
                      </a:r>
                      <a:r>
                        <a:rPr sz="2000" b="1" dirty="0">
                          <a:solidFill>
                            <a:srgbClr val="33334D"/>
                          </a:solidFill>
                          <a:sym typeface="Arial"/>
                        </a:rPr>
                        <a:t> </a:t>
                      </a:r>
                      <a:r>
                        <a:rPr lang="ar-JO" sz="2000" b="1" dirty="0">
                          <a:solidFill>
                            <a:srgbClr val="33334D"/>
                          </a:solidFill>
                          <a:sym typeface="Arial"/>
                        </a:rPr>
                        <a:t>11-15</a:t>
                      </a:r>
                      <a:endParaRPr sz="2000" b="1" dirty="0">
                        <a:solidFill>
                          <a:srgbClr val="33334D"/>
                        </a:solidFill>
                        <a:sym typeface="Arial"/>
                      </a:endParaRPr>
                    </a:p>
                  </a:txBody>
                  <a:tcPr marL="45720" marR="45720" anchor="ctr" horzOverflow="overflow"/>
                </a:tc>
                <a:tc hMerge="1">
                  <a:txBody>
                    <a:bodyPr/>
                    <a:lstStyle/>
                    <a:p>
                      <a:endParaRPr lang="ar-JO"/>
                    </a:p>
                  </a:txBody>
                  <a:tcPr/>
                </a:tc>
                <a:tc gridSpan="2">
                  <a:txBody>
                    <a:bodyPr/>
                    <a:lstStyle/>
                    <a:p>
                      <a:pPr algn="ctr" defTabSz="457200" rtl="1">
                        <a:defRPr sz="1800">
                          <a:solidFill>
                            <a:srgbClr val="000000"/>
                          </a:solidFill>
                        </a:defRPr>
                      </a:pPr>
                      <a:r>
                        <a:rPr lang="ar-JO" b="1" dirty="0">
                          <a:solidFill>
                            <a:srgbClr val="33334D"/>
                          </a:solidFill>
                          <a:sym typeface="Arial"/>
                        </a:rPr>
                        <a:t>ال</a:t>
                      </a:r>
                      <a:r>
                        <a:rPr b="1" dirty="0" err="1">
                          <a:solidFill>
                            <a:srgbClr val="33334D"/>
                          </a:solidFill>
                          <a:sym typeface="Arial"/>
                        </a:rPr>
                        <a:t>أصحاح</a:t>
                      </a:r>
                      <a:r>
                        <a:rPr b="1" dirty="0">
                          <a:solidFill>
                            <a:srgbClr val="33334D"/>
                          </a:solidFill>
                          <a:sym typeface="Arial"/>
                        </a:rPr>
                        <a:t> </a:t>
                      </a:r>
                      <a:r>
                        <a:rPr lang="ar-JO" b="1" dirty="0">
                          <a:solidFill>
                            <a:srgbClr val="33334D"/>
                          </a:solidFill>
                          <a:sym typeface="Arial"/>
                        </a:rPr>
                        <a:t>16</a:t>
                      </a:r>
                      <a:endParaRPr b="1" dirty="0">
                        <a:solidFill>
                          <a:srgbClr val="33334D"/>
                        </a:solidFill>
                        <a:sym typeface="Arial"/>
                      </a:endParaRPr>
                    </a:p>
                  </a:txBody>
                  <a:tcPr marL="45720" marR="45720" anchor="ctr" horzOverflow="overflow"/>
                </a:tc>
                <a:tc hMerge="1">
                  <a:txBody>
                    <a:bodyPr/>
                    <a:lstStyle/>
                    <a:p>
                      <a:endParaRPr lang="ar-JO"/>
                    </a:p>
                  </a:txBody>
                  <a:tcPr/>
                </a:tc>
                <a:extLst>
                  <a:ext uri="{0D108BD9-81ED-4DB2-BD59-A6C34878D82A}">
                    <a16:rowId xmlns:a16="http://schemas.microsoft.com/office/drawing/2014/main" val="10005"/>
                  </a:ext>
                </a:extLst>
              </a:tr>
              <a:tr h="783490">
                <a:tc>
                  <a:txBody>
                    <a:bodyPr/>
                    <a:lstStyle/>
                    <a:p>
                      <a:pPr algn="ctr" defTabSz="457200" rtl="1">
                        <a:defRPr sz="1100" b="1">
                          <a:solidFill>
                            <a:srgbClr val="33334D"/>
                          </a:solidFill>
                          <a:sym typeface="Arial"/>
                        </a:defRPr>
                      </a:pPr>
                      <a:r>
                        <a:rPr lang="ar-SA" sz="1600" dirty="0"/>
                        <a:t>المعبود ويوحنا </a:t>
                      </a:r>
                    </a:p>
                    <a:p>
                      <a:pPr algn="ctr" defTabSz="457200" rtl="1">
                        <a:defRPr sz="1100" b="1">
                          <a:solidFill>
                            <a:srgbClr val="33334D"/>
                          </a:solidFill>
                          <a:sym typeface="Arial"/>
                        </a:defRPr>
                      </a:pPr>
                      <a:r>
                        <a:rPr lang="ar-JO" sz="1600" dirty="0"/>
                        <a:t>1: 1-8</a:t>
                      </a:r>
                      <a:endParaRPr sz="16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sz="1800" dirty="0" err="1"/>
                        <a:t>المعمودية</a:t>
                      </a:r>
                      <a:r>
                        <a:rPr sz="1800" dirty="0"/>
                        <a:t> </a:t>
                      </a:r>
                      <a:r>
                        <a:rPr sz="1800" dirty="0" err="1"/>
                        <a:t>والتجربة</a:t>
                      </a:r>
                      <a:r>
                        <a:rPr sz="1800" dirty="0"/>
                        <a:t> </a:t>
                      </a:r>
                      <a:endParaRPr sz="3200" dirty="0"/>
                    </a:p>
                    <a:p>
                      <a:pPr algn="ctr" defTabSz="457200" rtl="1">
                        <a:defRPr sz="1200" b="1">
                          <a:solidFill>
                            <a:srgbClr val="33334D"/>
                          </a:solidFill>
                          <a:sym typeface="Arial"/>
                        </a:defRPr>
                      </a:pPr>
                      <a:r>
                        <a:rPr lang="ar-JO" sz="1800" dirty="0"/>
                        <a:t>1: 9-13</a:t>
                      </a:r>
                      <a:endParaRPr sz="1800" dirty="0"/>
                    </a:p>
                  </a:txBody>
                  <a:tcPr marL="0" marR="0" marT="0" marB="0" anchor="ctr" horzOverflow="overflow">
                    <a:noFill/>
                  </a:tcPr>
                </a:tc>
                <a:tc>
                  <a:txBody>
                    <a:bodyPr/>
                    <a:lstStyle/>
                    <a:p>
                      <a:pPr algn="ctr" defTabSz="457200" rtl="1">
                        <a:defRPr sz="1200" b="1">
                          <a:solidFill>
                            <a:srgbClr val="33334D"/>
                          </a:solidFill>
                          <a:sym typeface="Arial"/>
                        </a:defRPr>
                      </a:pPr>
                      <a:r>
                        <a:rPr sz="1800" dirty="0" err="1"/>
                        <a:t>مأمورية</a:t>
                      </a:r>
                      <a:endParaRPr lang="ar-JO" sz="1800" dirty="0"/>
                    </a:p>
                    <a:p>
                      <a:pPr algn="ctr" defTabSz="457200" rtl="1">
                        <a:defRPr sz="1200" b="1">
                          <a:solidFill>
                            <a:srgbClr val="33334D"/>
                          </a:solidFill>
                          <a:sym typeface="Arial"/>
                        </a:defRPr>
                      </a:pPr>
                      <a:r>
                        <a:rPr lang="ar-JO" sz="1800" dirty="0"/>
                        <a:t>1: 14 –</a:t>
                      </a:r>
                    </a:p>
                    <a:p>
                      <a:pPr algn="ctr" defTabSz="457200" rtl="1">
                        <a:defRPr sz="1200" b="1">
                          <a:solidFill>
                            <a:srgbClr val="33334D"/>
                          </a:solidFill>
                          <a:sym typeface="Arial"/>
                        </a:defRPr>
                      </a:pPr>
                      <a:r>
                        <a:rPr lang="ar-JO" sz="1800" dirty="0"/>
                        <a:t>2: 12</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lang="ar-JO" sz="1800" dirty="0"/>
                        <a:t>معارضة</a:t>
                      </a:r>
                    </a:p>
                    <a:p>
                      <a:pPr algn="ctr" defTabSz="457200" rtl="1">
                        <a:defRPr sz="1200" b="1">
                          <a:solidFill>
                            <a:srgbClr val="33334D"/>
                          </a:solidFill>
                          <a:sym typeface="Arial"/>
                        </a:defRPr>
                      </a:pPr>
                      <a:r>
                        <a:rPr lang="ar-JO" sz="1800" dirty="0"/>
                        <a:t>2: 13 –</a:t>
                      </a:r>
                    </a:p>
                    <a:p>
                      <a:pPr algn="ctr" defTabSz="457200" rtl="1">
                        <a:defRPr sz="1200" b="1">
                          <a:solidFill>
                            <a:srgbClr val="33334D"/>
                          </a:solidFill>
                          <a:sym typeface="Arial"/>
                        </a:defRPr>
                      </a:pPr>
                      <a:r>
                        <a:rPr lang="ar-JO" sz="1800" dirty="0"/>
                        <a:t>8: 26</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sz="1800" dirty="0" err="1"/>
                        <a:t>توجيهات</a:t>
                      </a:r>
                      <a:endParaRPr lang="ar-JO" sz="1800" dirty="0"/>
                    </a:p>
                    <a:p>
                      <a:pPr algn="ctr" defTabSz="457200" rtl="1">
                        <a:defRPr sz="1200" b="1">
                          <a:solidFill>
                            <a:srgbClr val="33334D"/>
                          </a:solidFill>
                          <a:sym typeface="Arial"/>
                        </a:defRPr>
                      </a:pPr>
                      <a:r>
                        <a:rPr lang="ar-JO" sz="1800" dirty="0"/>
                        <a:t>8: 27 – </a:t>
                      </a:r>
                    </a:p>
                    <a:p>
                      <a:pPr algn="ctr" defTabSz="457200" rtl="1">
                        <a:defRPr sz="1200" b="1">
                          <a:solidFill>
                            <a:srgbClr val="33334D"/>
                          </a:solidFill>
                          <a:sym typeface="Arial"/>
                        </a:defRPr>
                      </a:pPr>
                      <a:r>
                        <a:rPr lang="ar-JO" sz="1800" dirty="0"/>
                        <a:t>10: 52</a:t>
                      </a:r>
                      <a:endParaRPr sz="32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sz="1800" dirty="0" err="1"/>
                        <a:t>رف</a:t>
                      </a:r>
                      <a:r>
                        <a:rPr lang="ar-JO" sz="1800" dirty="0"/>
                        <a:t>ْ</a:t>
                      </a:r>
                      <a:r>
                        <a:rPr sz="1800" dirty="0"/>
                        <a:t>ض</a:t>
                      </a:r>
                      <a:endParaRPr sz="3200" dirty="0"/>
                    </a:p>
                    <a:p>
                      <a:pPr algn="ctr" defTabSz="457200" rtl="1">
                        <a:defRPr sz="1200" b="1">
                          <a:solidFill>
                            <a:srgbClr val="33334D"/>
                          </a:solidFill>
                          <a:sym typeface="Arial"/>
                        </a:defRPr>
                      </a:pPr>
                      <a:r>
                        <a:rPr lang="ar-JO" sz="1800" dirty="0"/>
                        <a:t>11-13</a:t>
                      </a:r>
                      <a:endParaRPr sz="1800" dirty="0"/>
                    </a:p>
                  </a:txBody>
                  <a:tcPr marL="0" marR="0" marT="0" marB="0" anchor="ctr" horzOverflow="overflow">
                    <a:noFill/>
                  </a:tcPr>
                </a:tc>
                <a:tc>
                  <a:txBody>
                    <a:bodyPr/>
                    <a:lstStyle/>
                    <a:p>
                      <a:pPr algn="ctr" defTabSz="457200" rtl="1">
                        <a:defRPr sz="1200" b="1">
                          <a:solidFill>
                            <a:srgbClr val="33334D"/>
                          </a:solidFill>
                          <a:sym typeface="Arial"/>
                        </a:defRPr>
                      </a:pPr>
                      <a:r>
                        <a:rPr sz="1800" dirty="0"/>
                        <a:t> </a:t>
                      </a:r>
                      <a:r>
                        <a:rPr lang="ar-JO" sz="1800" dirty="0"/>
                        <a:t>آلام المسيح</a:t>
                      </a:r>
                      <a:endParaRPr sz="3200" dirty="0"/>
                    </a:p>
                    <a:p>
                      <a:pPr algn="ctr" defTabSz="457200" rtl="1">
                        <a:defRPr sz="1200" b="1">
                          <a:solidFill>
                            <a:srgbClr val="33334D"/>
                          </a:solidFill>
                          <a:sym typeface="Arial"/>
                        </a:defRPr>
                      </a:pPr>
                      <a:r>
                        <a:rPr lang="ar-JO" sz="1800" dirty="0"/>
                        <a:t>14-15</a:t>
                      </a:r>
                      <a:endParaRPr sz="1800" dirty="0"/>
                    </a:p>
                  </a:txBody>
                  <a:tcPr marL="0" marR="0" marT="0" marB="0" anchor="ctr" horzOverflow="overflow">
                    <a:noFill/>
                  </a:tcPr>
                </a:tc>
                <a:tc>
                  <a:txBody>
                    <a:bodyPr/>
                    <a:lstStyle/>
                    <a:p>
                      <a:pPr algn="ctr" defTabSz="457200" rtl="1">
                        <a:defRPr sz="1100" b="1">
                          <a:solidFill>
                            <a:srgbClr val="33334D"/>
                          </a:solidFill>
                          <a:sym typeface="Arial"/>
                        </a:defRPr>
                      </a:pPr>
                      <a:r>
                        <a:rPr sz="1600" dirty="0"/>
                        <a:t> </a:t>
                      </a:r>
                      <a:r>
                        <a:rPr sz="1600" dirty="0" err="1"/>
                        <a:t>برهان</a:t>
                      </a:r>
                      <a:r>
                        <a:rPr sz="1600" dirty="0"/>
                        <a:t> </a:t>
                      </a:r>
                    </a:p>
                    <a:p>
                      <a:pPr algn="ctr" defTabSz="457200" rtl="1">
                        <a:defRPr sz="1100" b="1">
                          <a:solidFill>
                            <a:srgbClr val="33334D"/>
                          </a:solidFill>
                          <a:sym typeface="Arial"/>
                        </a:defRPr>
                      </a:pPr>
                      <a:r>
                        <a:rPr lang="ar-JO" sz="1600" dirty="0"/>
                        <a:t>16: 1-8</a:t>
                      </a:r>
                      <a:endParaRPr sz="1600" dirty="0"/>
                    </a:p>
                  </a:txBody>
                  <a:tcPr marL="0" marR="0" marT="0" marB="0" anchor="ctr" horzOverflow="overflow">
                    <a:noFill/>
                  </a:tcPr>
                </a:tc>
                <a:tc>
                  <a:txBody>
                    <a:bodyPr/>
                    <a:lstStyle/>
                    <a:p>
                      <a:pPr algn="ctr" defTabSz="457200" rtl="1">
                        <a:defRPr sz="1100" b="1">
                          <a:solidFill>
                            <a:srgbClr val="33334D"/>
                          </a:solidFill>
                          <a:sym typeface="Arial"/>
                        </a:defRPr>
                      </a:pPr>
                      <a:r>
                        <a:rPr sz="1600" dirty="0" err="1"/>
                        <a:t>الخاتمة</a:t>
                      </a:r>
                      <a:r>
                        <a:rPr sz="1600" dirty="0"/>
                        <a:t> </a:t>
                      </a:r>
                    </a:p>
                    <a:p>
                      <a:pPr algn="ctr" defTabSz="457200" rtl="1">
                        <a:defRPr sz="1100" b="1">
                          <a:solidFill>
                            <a:srgbClr val="33334D"/>
                          </a:solidFill>
                          <a:sym typeface="Arial"/>
                        </a:defRPr>
                      </a:pPr>
                      <a:r>
                        <a:rPr lang="ar-JO" sz="1600" dirty="0"/>
                        <a:t>16: 9-20</a:t>
                      </a:r>
                      <a:endParaRPr sz="1600" dirty="0"/>
                    </a:p>
                  </a:txBody>
                  <a:tcPr marL="0" marR="0" marT="0" marB="0" anchor="ctr" horzOverflow="overflow">
                    <a:noFill/>
                  </a:tcPr>
                </a:tc>
                <a:extLst>
                  <a:ext uri="{0D108BD9-81ED-4DB2-BD59-A6C34878D82A}">
                    <a16:rowId xmlns:a16="http://schemas.microsoft.com/office/drawing/2014/main" val="10006"/>
                  </a:ext>
                </a:extLst>
              </a:tr>
              <a:tr h="957599">
                <a:tc gridSpan="4">
                  <a:txBody>
                    <a:bodyPr/>
                    <a:lstStyle/>
                    <a:p>
                      <a:pPr algn="ctr" defTabSz="457200">
                        <a:defRPr sz="1800">
                          <a:solidFill>
                            <a:srgbClr val="000000"/>
                          </a:solidFill>
                        </a:defRPr>
                      </a:pPr>
                      <a:r>
                        <a:rPr sz="2000" b="1" dirty="0" err="1">
                          <a:solidFill>
                            <a:srgbClr val="33334D"/>
                          </a:solidFill>
                          <a:sym typeface="Arial"/>
                        </a:rPr>
                        <a:t>التأكيد</a:t>
                      </a:r>
                      <a:r>
                        <a:rPr sz="2000" b="1" dirty="0">
                          <a:solidFill>
                            <a:srgbClr val="33334D"/>
                          </a:solidFill>
                          <a:sym typeface="Arial"/>
                        </a:rPr>
                        <a:t> </a:t>
                      </a:r>
                      <a:r>
                        <a:rPr sz="2000" b="1" dirty="0" err="1">
                          <a:solidFill>
                            <a:srgbClr val="33334D"/>
                          </a:solidFill>
                          <a:sym typeface="Arial"/>
                        </a:rPr>
                        <a:t>على</a:t>
                      </a:r>
                      <a:r>
                        <a:rPr sz="2000" b="1" dirty="0">
                          <a:solidFill>
                            <a:srgbClr val="33334D"/>
                          </a:solidFill>
                          <a:sym typeface="Arial"/>
                        </a:rPr>
                        <a:t> </a:t>
                      </a:r>
                      <a:r>
                        <a:rPr sz="2000" b="1" dirty="0" err="1">
                          <a:solidFill>
                            <a:srgbClr val="33334D"/>
                          </a:solidFill>
                          <a:sym typeface="Arial"/>
                        </a:rPr>
                        <a:t>سلطان</a:t>
                      </a:r>
                      <a:r>
                        <a:rPr sz="2000" b="1" dirty="0">
                          <a:solidFill>
                            <a:srgbClr val="33334D"/>
                          </a:solidFill>
                          <a:sym typeface="Arial"/>
                        </a:rPr>
                        <a:t> </a:t>
                      </a:r>
                      <a:r>
                        <a:rPr sz="2000" b="1" dirty="0" err="1">
                          <a:solidFill>
                            <a:srgbClr val="33334D"/>
                          </a:solidFill>
                          <a:sym typeface="Arial"/>
                        </a:rPr>
                        <a:t>المسيح</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dirty="0" err="1">
                          <a:solidFill>
                            <a:srgbClr val="33334D"/>
                          </a:solidFill>
                          <a:sym typeface="Arial"/>
                        </a:rPr>
                        <a:t>التوتر</a:t>
                      </a:r>
                      <a:r>
                        <a:rPr sz="2000" b="1" dirty="0">
                          <a:solidFill>
                            <a:srgbClr val="33334D"/>
                          </a:solidFill>
                          <a:sym typeface="Arial"/>
                        </a:rPr>
                        <a:t> </a:t>
                      </a:r>
                      <a:r>
                        <a:rPr sz="2000" b="1" dirty="0" err="1">
                          <a:solidFill>
                            <a:srgbClr val="33334D"/>
                          </a:solidFill>
                          <a:sym typeface="Arial"/>
                        </a:rPr>
                        <a:t>بين</a:t>
                      </a:r>
                      <a:r>
                        <a:rPr sz="2000" b="1" dirty="0">
                          <a:solidFill>
                            <a:srgbClr val="33334D"/>
                          </a:solidFill>
                          <a:sym typeface="Arial"/>
                        </a:rPr>
                        <a:t> </a:t>
                      </a:r>
                      <a:r>
                        <a:rPr sz="2000" b="1" dirty="0" err="1">
                          <a:solidFill>
                            <a:srgbClr val="33334D"/>
                          </a:solidFill>
                          <a:sym typeface="Arial"/>
                        </a:rPr>
                        <a:t>الس</a:t>
                      </a:r>
                      <a:r>
                        <a:rPr lang="ar-JO" sz="2000" b="1" dirty="0">
                          <a:solidFill>
                            <a:srgbClr val="33334D"/>
                          </a:solidFill>
                          <a:sym typeface="Arial"/>
                        </a:rPr>
                        <a:t>ُ</a:t>
                      </a:r>
                      <a:r>
                        <a:rPr sz="2000" b="1" dirty="0">
                          <a:solidFill>
                            <a:srgbClr val="33334D"/>
                          </a:solidFill>
                          <a:sym typeface="Arial"/>
                        </a:rPr>
                        <a:t>ل</a:t>
                      </a:r>
                      <a:r>
                        <a:rPr lang="ar-JO" sz="2000" b="1" dirty="0">
                          <a:solidFill>
                            <a:srgbClr val="33334D"/>
                          </a:solidFill>
                          <a:sym typeface="Arial"/>
                        </a:rPr>
                        <a:t>ْ</a:t>
                      </a:r>
                      <a:r>
                        <a:rPr sz="2000" b="1" dirty="0" err="1">
                          <a:solidFill>
                            <a:srgbClr val="33334D"/>
                          </a:solidFill>
                          <a:sym typeface="Arial"/>
                        </a:rPr>
                        <a:t>طة</a:t>
                      </a:r>
                      <a:r>
                        <a:rPr sz="2000" b="1" dirty="0">
                          <a:solidFill>
                            <a:srgbClr val="33334D"/>
                          </a:solidFill>
                          <a:sym typeface="Arial"/>
                        </a:rPr>
                        <a:t> </a:t>
                      </a:r>
                      <a:r>
                        <a:rPr sz="2000" b="1" dirty="0" err="1">
                          <a:solidFill>
                            <a:srgbClr val="33334D"/>
                          </a:solidFill>
                          <a:sym typeface="Arial"/>
                        </a:rPr>
                        <a:t>والخدمة</a:t>
                      </a:r>
                      <a:r>
                        <a:rPr sz="2000" b="1" dirty="0">
                          <a:solidFill>
                            <a:srgbClr val="33334D"/>
                          </a:solidFill>
                          <a:sym typeface="Arial"/>
                        </a:rPr>
                        <a:t> </a:t>
                      </a:r>
                    </a:p>
                  </a:txBody>
                  <a:tcPr marL="45720" marR="45720" anchor="ctr" horzOverflow="overflow"/>
                </a:tc>
                <a:tc gridSpan="4">
                  <a:txBody>
                    <a:bodyPr/>
                    <a:lstStyle/>
                    <a:p>
                      <a:pPr algn="ctr" defTabSz="457200">
                        <a:defRPr sz="1800">
                          <a:solidFill>
                            <a:srgbClr val="000000"/>
                          </a:solidFill>
                        </a:defRPr>
                      </a:pPr>
                      <a:r>
                        <a:rPr sz="2000" b="1" dirty="0" err="1">
                          <a:solidFill>
                            <a:srgbClr val="33334D"/>
                          </a:solidFill>
                          <a:sym typeface="Arial"/>
                        </a:rPr>
                        <a:t>التأكيد</a:t>
                      </a:r>
                      <a:r>
                        <a:rPr sz="2000" b="1" dirty="0">
                          <a:solidFill>
                            <a:srgbClr val="33334D"/>
                          </a:solidFill>
                          <a:sym typeface="Arial"/>
                        </a:rPr>
                        <a:t> </a:t>
                      </a:r>
                      <a:r>
                        <a:rPr sz="2000" b="1" dirty="0" err="1">
                          <a:solidFill>
                            <a:srgbClr val="33334D"/>
                          </a:solidFill>
                          <a:sym typeface="Arial"/>
                        </a:rPr>
                        <a:t>على</a:t>
                      </a:r>
                      <a:r>
                        <a:rPr sz="2000" b="1" dirty="0">
                          <a:solidFill>
                            <a:srgbClr val="33334D"/>
                          </a:solidFill>
                          <a:sym typeface="Arial"/>
                        </a:rPr>
                        <a:t> </a:t>
                      </a:r>
                      <a:r>
                        <a:rPr sz="2000" b="1" dirty="0" err="1">
                          <a:solidFill>
                            <a:srgbClr val="33334D"/>
                          </a:solidFill>
                          <a:sym typeface="Arial"/>
                        </a:rPr>
                        <a:t>المسيح</a:t>
                      </a:r>
                      <a:r>
                        <a:rPr sz="2000" b="1" dirty="0">
                          <a:solidFill>
                            <a:srgbClr val="33334D"/>
                          </a:solidFill>
                          <a:sym typeface="Arial"/>
                        </a:rPr>
                        <a:t> </a:t>
                      </a:r>
                      <a:r>
                        <a:rPr sz="2000" b="1" dirty="0" err="1">
                          <a:solidFill>
                            <a:srgbClr val="33334D"/>
                          </a:solidFill>
                          <a:sym typeface="Arial"/>
                        </a:rPr>
                        <a:t>العبد</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7"/>
                  </a:ext>
                </a:extLst>
              </a:tr>
              <a:tr h="377236">
                <a:tc gridSpan="4">
                  <a:txBody>
                    <a:bodyPr/>
                    <a:lstStyle/>
                    <a:p>
                      <a:pPr algn="ctr" defTabSz="457200">
                        <a:defRPr sz="1800">
                          <a:solidFill>
                            <a:srgbClr val="000000"/>
                          </a:solidFill>
                        </a:defRPr>
                      </a:pPr>
                      <a:r>
                        <a:rPr sz="2000" b="1" dirty="0">
                          <a:solidFill>
                            <a:srgbClr val="33334D"/>
                          </a:solidFill>
                          <a:sym typeface="Arial"/>
                        </a:rPr>
                        <a:t>٣ </a:t>
                      </a:r>
                      <a:r>
                        <a:rPr lang="ar-JO" sz="2000" b="1" dirty="0">
                          <a:solidFill>
                            <a:srgbClr val="33334D"/>
                          </a:solidFill>
                          <a:sym typeface="Arial"/>
                        </a:rPr>
                        <a:t> </a:t>
                      </a:r>
                      <a:r>
                        <a:rPr sz="2000" b="1" dirty="0" err="1">
                          <a:solidFill>
                            <a:srgbClr val="33334D"/>
                          </a:solidFill>
                          <a:sym typeface="Arial"/>
                        </a:rPr>
                        <a:t>سنوات</a:t>
                      </a:r>
                      <a:r>
                        <a:rPr sz="2000" b="1" dirty="0">
                          <a:solidFill>
                            <a:srgbClr val="33334D"/>
                          </a:solidFill>
                          <a:sym typeface="Arial"/>
                        </a:rPr>
                        <a:t>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a:txBody>
                    <a:bodyPr/>
                    <a:lstStyle/>
                    <a:p>
                      <a:pPr algn="ctr" defTabSz="457200">
                        <a:defRPr sz="1800">
                          <a:solidFill>
                            <a:srgbClr val="000000"/>
                          </a:solidFill>
                        </a:defRPr>
                      </a:pPr>
                      <a:r>
                        <a:rPr sz="2000" b="1" dirty="0">
                          <a:solidFill>
                            <a:srgbClr val="33334D"/>
                          </a:solidFill>
                          <a:sym typeface="Arial"/>
                        </a:rPr>
                        <a:t>٦ </a:t>
                      </a:r>
                      <a:r>
                        <a:rPr lang="ar-JO" sz="2000" b="1" dirty="0">
                          <a:solidFill>
                            <a:srgbClr val="33334D"/>
                          </a:solidFill>
                          <a:sym typeface="Arial"/>
                        </a:rPr>
                        <a:t> </a:t>
                      </a:r>
                      <a:r>
                        <a:rPr sz="2000" b="1" dirty="0" err="1">
                          <a:solidFill>
                            <a:srgbClr val="33334D"/>
                          </a:solidFill>
                          <a:sym typeface="Arial"/>
                        </a:rPr>
                        <a:t>أشهر</a:t>
                      </a:r>
                      <a:r>
                        <a:rPr sz="2000" b="1" dirty="0">
                          <a:solidFill>
                            <a:srgbClr val="33334D"/>
                          </a:solidFill>
                          <a:sym typeface="Arial"/>
                        </a:rPr>
                        <a:t> </a:t>
                      </a:r>
                    </a:p>
                  </a:txBody>
                  <a:tcPr marL="45720" marR="45720" anchor="ctr" horzOverflow="overflow">
                    <a:noFill/>
                  </a:tcPr>
                </a:tc>
                <a:tc gridSpan="4">
                  <a:txBody>
                    <a:bodyPr/>
                    <a:lstStyle/>
                    <a:p>
                      <a:pPr algn="ctr" defTabSz="457200">
                        <a:defRPr sz="1800">
                          <a:solidFill>
                            <a:srgbClr val="000000"/>
                          </a:solidFill>
                        </a:defRPr>
                      </a:pPr>
                      <a:r>
                        <a:rPr sz="2000" b="1" dirty="0">
                          <a:solidFill>
                            <a:srgbClr val="33334D"/>
                          </a:solidFill>
                          <a:sym typeface="Arial"/>
                        </a:rPr>
                        <a:t>٨</a:t>
                      </a:r>
                      <a:r>
                        <a:rPr lang="ar-JO" sz="2000" b="1" dirty="0">
                          <a:solidFill>
                            <a:srgbClr val="33334D"/>
                          </a:solidFill>
                          <a:sym typeface="Arial"/>
                        </a:rPr>
                        <a:t> </a:t>
                      </a:r>
                      <a:r>
                        <a:rPr sz="2000" b="1" dirty="0" err="1">
                          <a:solidFill>
                            <a:srgbClr val="33334D"/>
                          </a:solidFill>
                          <a:sym typeface="Arial"/>
                        </a:rPr>
                        <a:t>أيام</a:t>
                      </a:r>
                      <a:endParaRPr sz="2000" b="1" dirty="0">
                        <a:solidFill>
                          <a:srgbClr val="33334D"/>
                        </a:solidFill>
                        <a:sym typeface="Arial"/>
                      </a:endParaRP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8"/>
                  </a:ext>
                </a:extLst>
              </a:tr>
              <a:tr h="377236">
                <a:tc gridSpan="9">
                  <a:txBody>
                    <a:bodyPr/>
                    <a:lstStyle/>
                    <a:p>
                      <a:pPr algn="ctr" defTabSz="457200">
                        <a:defRPr sz="1800">
                          <a:solidFill>
                            <a:srgbClr val="000000"/>
                          </a:solidFill>
                        </a:defRPr>
                      </a:pPr>
                      <a:r>
                        <a:rPr sz="2000" b="1" dirty="0" err="1">
                          <a:solidFill>
                            <a:srgbClr val="33334D"/>
                          </a:solidFill>
                          <a:sym typeface="Arial"/>
                        </a:rPr>
                        <a:t>روما</a:t>
                      </a:r>
                      <a:endParaRPr sz="2000" b="1" dirty="0">
                        <a:solidFill>
                          <a:srgbClr val="33334D"/>
                        </a:solidFill>
                        <a:sym typeface="Arial"/>
                      </a:endParaRPr>
                    </a:p>
                  </a:txBody>
                  <a:tcPr marL="45720" marR="45720" anchor="ctr" horzOverflow="overflow"/>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09"/>
                  </a:ext>
                </a:extLst>
              </a:tr>
              <a:tr h="667417">
                <a:tc gridSpan="9">
                  <a:txBody>
                    <a:bodyPr/>
                    <a:lstStyle/>
                    <a:p>
                      <a:pPr algn="ctr" defTabSz="457200" rtl="1">
                        <a:defRPr sz="1800">
                          <a:solidFill>
                            <a:srgbClr val="000000"/>
                          </a:solidFill>
                        </a:defRPr>
                      </a:pPr>
                      <a:r>
                        <a:rPr sz="2000" b="1" dirty="0" err="1">
                          <a:solidFill>
                            <a:srgbClr val="33334D"/>
                          </a:solidFill>
                          <a:sym typeface="Arial"/>
                        </a:rPr>
                        <a:t>كُت</a:t>
                      </a:r>
                      <a:r>
                        <a:rPr lang="ar-JO" sz="2000" b="1" dirty="0">
                          <a:solidFill>
                            <a:srgbClr val="33334D"/>
                          </a:solidFill>
                          <a:sym typeface="Arial"/>
                        </a:rPr>
                        <a:t>ِ</a:t>
                      </a:r>
                      <a:r>
                        <a:rPr sz="2000" b="1" dirty="0">
                          <a:solidFill>
                            <a:srgbClr val="33334D"/>
                          </a:solidFill>
                          <a:sym typeface="Arial"/>
                        </a:rPr>
                        <a:t>ب</a:t>
                      </a:r>
                      <a:r>
                        <a:rPr lang="ar-JO" sz="2000" b="1" dirty="0">
                          <a:solidFill>
                            <a:srgbClr val="33334D"/>
                          </a:solidFill>
                          <a:sym typeface="Arial"/>
                        </a:rPr>
                        <a:t> في أثناء الفترة الزمنية ما بين</a:t>
                      </a:r>
                      <a:r>
                        <a:rPr sz="2000" b="1" dirty="0">
                          <a:solidFill>
                            <a:srgbClr val="33334D"/>
                          </a:solidFill>
                          <a:sym typeface="Arial"/>
                        </a:rPr>
                        <a:t> ٦٤ - ٦٨ م 
</a:t>
                      </a:r>
                      <a:r>
                        <a:rPr sz="2000" b="1" dirty="0" err="1">
                          <a:solidFill>
                            <a:srgbClr val="33334D"/>
                          </a:solidFill>
                          <a:sym typeface="Arial"/>
                        </a:rPr>
                        <a:t>يُغط</a:t>
                      </a:r>
                      <a:r>
                        <a:rPr lang="ar-JO" sz="2000" b="1" dirty="0">
                          <a:solidFill>
                            <a:srgbClr val="33334D"/>
                          </a:solidFill>
                          <a:sym typeface="Arial"/>
                        </a:rPr>
                        <a:t>ِّ</a:t>
                      </a:r>
                      <a:r>
                        <a:rPr sz="2000" b="1" dirty="0">
                          <a:solidFill>
                            <a:srgbClr val="33334D"/>
                          </a:solidFill>
                          <a:sym typeface="Arial"/>
                        </a:rPr>
                        <a:t>ي</a:t>
                      </a:r>
                      <a:r>
                        <a:rPr lang="ar-JO" sz="2000" b="1" dirty="0">
                          <a:solidFill>
                            <a:srgbClr val="33334D"/>
                          </a:solidFill>
                          <a:sym typeface="Arial"/>
                        </a:rPr>
                        <a:t> الفترة الزمنية ما بين</a:t>
                      </a:r>
                      <a:r>
                        <a:rPr sz="2000" b="1" dirty="0">
                          <a:solidFill>
                            <a:srgbClr val="33334D"/>
                          </a:solidFill>
                          <a:sym typeface="Arial"/>
                        </a:rPr>
                        <a:t> ٢٩ - ٣٣ م </a:t>
                      </a:r>
                    </a:p>
                  </a:txBody>
                  <a:tcPr marL="45720" marR="45720" anchor="ctr" horzOverflow="overflow">
                    <a:noFill/>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tc hMerge="1">
                  <a:txBody>
                    <a:bodyPr/>
                    <a:lstStyle/>
                    <a:p>
                      <a:endParaRPr lang="ar-JO"/>
                    </a:p>
                  </a:txBody>
                  <a:tcPr/>
                </a:tc>
                <a:extLst>
                  <a:ext uri="{0D108BD9-81ED-4DB2-BD59-A6C34878D82A}">
                    <a16:rowId xmlns:a16="http://schemas.microsoft.com/office/drawing/2014/main" val="10010"/>
                  </a:ext>
                </a:extLst>
              </a:tr>
            </a:tbl>
          </a:graphicData>
        </a:graphic>
      </p:graphicFrame>
      <p:sp>
        <p:nvSpPr>
          <p:cNvPr id="4466" name="Title 1"/>
          <p:cNvSpPr txBox="1">
            <a:spLocks noGrp="1"/>
          </p:cNvSpPr>
          <p:nvPr>
            <p:ph type="title" idx="4294967295"/>
          </p:nvPr>
        </p:nvSpPr>
        <p:spPr>
          <a:xfrm>
            <a:off x="2555775" y="188640"/>
            <a:ext cx="3816426" cy="484188"/>
          </a:xfrm>
          <a:prstGeom prst="rect">
            <a:avLst/>
          </a:prstGeom>
        </p:spPr>
        <p:txBody>
          <a:bodyPr lIns="45719" tIns="45719" rIns="45719" bIns="45719">
            <a:noAutofit/>
          </a:bodyPr>
          <a:lstStyle>
            <a:lvl1pPr defTabSz="777240">
              <a:defRPr sz="2380">
                <a:latin typeface="ＭＳ Ｐゴシック"/>
                <a:ea typeface="ＭＳ Ｐゴシック"/>
                <a:cs typeface="ＭＳ Ｐゴシック"/>
                <a:sym typeface="ＭＳ Ｐゴシック"/>
              </a:defRPr>
            </a:lvl1pPr>
          </a:lstStyle>
          <a:p>
            <a:pPr>
              <a:defRPr>
                <a:latin typeface="+mj-lt"/>
                <a:ea typeface="+mj-ea"/>
                <a:cs typeface="+mj-cs"/>
                <a:sym typeface="Arial"/>
              </a:defRPr>
            </a:pPr>
            <a:r>
              <a:rPr sz="3600" dirty="0" err="1">
                <a:latin typeface="Traditional Arabic" panose="02020603050405020304" pitchFamily="18" charset="-78"/>
                <a:cs typeface="Traditional Arabic" panose="02020603050405020304" pitchFamily="18" charset="-78"/>
                <a:sym typeface="ＭＳ Ｐゴシック"/>
              </a:rPr>
              <a:t>مخط</a:t>
            </a:r>
            <a:r>
              <a:rPr lang="ar-JO" sz="3600" dirty="0">
                <a:latin typeface="Traditional Arabic" panose="02020603050405020304" pitchFamily="18" charset="-78"/>
                <a:cs typeface="Traditional Arabic" panose="02020603050405020304" pitchFamily="18" charset="-78"/>
                <a:sym typeface="ＭＳ Ｐゴシック"/>
              </a:rPr>
              <a:t>َّ</a:t>
            </a:r>
            <a:r>
              <a:rPr sz="3600" dirty="0">
                <a:latin typeface="Traditional Arabic" panose="02020603050405020304" pitchFamily="18" charset="-78"/>
                <a:cs typeface="Traditional Arabic" panose="02020603050405020304" pitchFamily="18" charset="-78"/>
                <a:sym typeface="ＭＳ Ｐゴシック"/>
              </a:rPr>
              <a:t>ط </a:t>
            </a:r>
            <a:r>
              <a:rPr lang="ar-JO" sz="3600" dirty="0">
                <a:latin typeface="Traditional Arabic" panose="02020603050405020304" pitchFamily="18" charset="-78"/>
                <a:cs typeface="Traditional Arabic" panose="02020603050405020304" pitchFamily="18" charset="-78"/>
                <a:sym typeface="ＭＳ Ｐゴシック"/>
              </a:rPr>
              <a:t>إنجيل </a:t>
            </a:r>
            <a:r>
              <a:rPr sz="3600" dirty="0" err="1">
                <a:latin typeface="Traditional Arabic" panose="02020603050405020304" pitchFamily="18" charset="-78"/>
                <a:cs typeface="Traditional Arabic" panose="02020603050405020304" pitchFamily="18" charset="-78"/>
                <a:sym typeface="ＭＳ Ｐゴシック"/>
              </a:rPr>
              <a:t>مرقس</a:t>
            </a:r>
            <a:r>
              <a:rPr sz="3600" dirty="0">
                <a:latin typeface="Traditional Arabic" panose="02020603050405020304" pitchFamily="18" charset="-78"/>
                <a:cs typeface="Traditional Arabic" panose="02020603050405020304" pitchFamily="18" charset="-78"/>
                <a:sym typeface="ＭＳ Ｐゴシック"/>
              </a:rPr>
              <a:t> </a:t>
            </a:r>
          </a:p>
        </p:txBody>
      </p:sp>
      <p:sp>
        <p:nvSpPr>
          <p:cNvPr id="2" name="Text Box 50">
            <a:extLst>
              <a:ext uri="{FF2B5EF4-FFF2-40B4-BE49-F238E27FC236}">
                <a16:creationId xmlns:a16="http://schemas.microsoft.com/office/drawing/2014/main" id="{B1BE8A0E-352D-4BB2-2E3E-5F8893B8206F}"/>
              </a:ext>
            </a:extLst>
          </p:cNvPr>
          <p:cNvSpPr txBox="1"/>
          <p:nvPr/>
        </p:nvSpPr>
        <p:spPr>
          <a:xfrm rot="20172581">
            <a:off x="3908455" y="2103692"/>
            <a:ext cx="4927492" cy="175414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lgn="ctr">
              <a:defRPr sz="3600" b="1">
                <a:solidFill>
                  <a:srgbClr val="FFFFFF"/>
                </a:solidFill>
              </a:defRPr>
            </a:lvl1pPr>
          </a:lstStyle>
          <a:p>
            <a:r>
              <a:rPr lang="ar-JO" dirty="0"/>
              <a:t>عارَضَ الكثيرون يسوع- ولذلك نحن أيضًا سنواجه المعارضة (2: 13- 8: 26)</a:t>
            </a:r>
            <a:endParaRPr dirty="0"/>
          </a:p>
        </p:txBody>
      </p:sp>
    </p:spTree>
    <p:extLst>
      <p:ext uri="{BB962C8B-B14F-4D97-AF65-F5344CB8AC3E}">
        <p14:creationId xmlns:p14="http://schemas.microsoft.com/office/powerpoint/2010/main" val="374024811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466"/>
                                        </p:tgtEl>
                                        <p:attrNameLst>
                                          <p:attrName>style.visibility</p:attrName>
                                        </p:attrNameLst>
                                      </p:cBhvr>
                                      <p:to>
                                        <p:strVal val="visible"/>
                                      </p:to>
                                    </p:set>
                                    <p:anim calcmode="lin" valueType="num">
                                      <p:cBhvr>
                                        <p:cTn id="7" dur="500" fill="hold"/>
                                        <p:tgtEl>
                                          <p:spTgt spid="4466"/>
                                        </p:tgtEl>
                                        <p:attrNameLst>
                                          <p:attrName>ppt_w</p:attrName>
                                        </p:attrNameLst>
                                      </p:cBhvr>
                                      <p:tavLst>
                                        <p:tav tm="0">
                                          <p:val>
                                            <p:fltVal val="0"/>
                                          </p:val>
                                        </p:tav>
                                        <p:tav tm="100000">
                                          <p:val>
                                            <p:strVal val="#ppt_w"/>
                                          </p:val>
                                        </p:tav>
                                      </p:tavLst>
                                    </p:anim>
                                    <p:anim calcmode="lin" valueType="num">
                                      <p:cBhvr>
                                        <p:cTn id="8" dur="500" fill="hold"/>
                                        <p:tgtEl>
                                          <p:spTgt spid="4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 grpId="0" animBg="1" advAuto="0"/>
      <p:bldP spid="2"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7"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algn="ctr">
              <a:defRPr b="1">
                <a:solidFill>
                  <a:srgbClr val="000000"/>
                </a:solidFill>
              </a:defRPr>
            </a:pPr>
            <a:endParaRPr/>
          </a:p>
        </p:txBody>
      </p:sp>
      <p:sp>
        <p:nvSpPr>
          <p:cNvPr id="5548"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br>
              <a:rPr lang="ar-JO" dirty="0">
                <a:solidFill>
                  <a:schemeClr val="bg1"/>
                </a:solidFill>
              </a:rPr>
            </a:br>
            <a:r>
              <a:rPr lang="ar-JO" dirty="0">
                <a:solidFill>
                  <a:schemeClr val="bg1"/>
                </a:solidFill>
              </a:rPr>
              <a:t>مرقس 3</a:t>
            </a:r>
            <a:endParaRPr lang="ar-JO" dirty="0">
              <a:solidFill>
                <a:srgbClr val="FFFFFF"/>
              </a:solidFill>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 فَصَارُوا يُرَاقِبُونَهُ: هَلْ يَشْفِيهِ فِي السَّبْتِ؟ لِكَيْ يَشْتَكُوا عَلَيْهِ.</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مرقس ٣ : ١-٢ </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دَخَلَ أَيْضاً إِلَى الْمَجْمَعِ وَكَانَ هُنَاكَ رَجُلٌ يَدُهُ يَابِسَةٌ.</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4128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8370" y="-1107504"/>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3:20-21 NLT</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2062052"/>
          </a:xfrm>
          <a:prstGeom prst="rect">
            <a:avLst/>
          </a:prstGeom>
          <a:noFill/>
        </p:spPr>
        <p:txBody>
          <a:bodyPr wrap="square" lIns="91389" tIns="45695" rIns="91389" bIns="45695">
            <a:spAutoFit/>
          </a:bodyPr>
          <a:lstStyle/>
          <a:p>
            <a:pPr algn="ctr" eaLnBrk="0">
              <a:defRPr/>
            </a:pPr>
            <a:r>
              <a:rPr lang="ar-SA"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مرقس ٣ : ٢٠-٢١</a:t>
            </a:r>
            <a:endPar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ndParaRPr>
          </a:p>
          <a:p>
            <a:pPr algn="ctr" eaLnBrk="0">
              <a:defRPr/>
            </a:pPr>
            <a:endParaRPr lang="ar-SA" sz="3200" b="1" dirty="0">
              <a:solidFill>
                <a:srgbClr val="FFFFFF"/>
              </a:solidFill>
              <a:effectLst>
                <a:glow rad="228600">
                  <a:srgbClr val="000000">
                    <a:alpha val="75000"/>
                  </a:srgbClr>
                </a:glow>
                <a:outerShdw blurRad="50800" dist="88900" dir="2700000" algn="tl" rotWithShape="0">
                  <a:srgbClr val="000000"/>
                </a:outerShdw>
              </a:effectLst>
              <a:latin typeface="Arial" charset="0"/>
            </a:endParaRPr>
          </a:p>
          <a:p>
            <a:pPr algn="ctr" eaLnBrk="0">
              <a:defRPr/>
            </a:pPr>
            <a:r>
              <a:rPr lang="ar-SA"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٢٠ فَاجْتَمَعَ أَيْضاً جَمْعٌ حَتَّى لَمْ يَقْدِرُوا وَلاَ عَلَى أَكْلِ خُبْزٍ.</a:t>
            </a:r>
            <a:b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br>
            <a:r>
              <a:rPr lang="ar-SA"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 ٢١ وَلَمَّا سَمِعَ أَقْرِبَاؤُهُ خَرَجُوا لِيُمْسِكُوهُ لأَنَّهُمْ قَالُوا: «إِنَّهُ مُخْتَلٌّ!». </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algn="ctr">
              <a:defRPr b="1">
                <a:solidFill>
                  <a:srgbClr val="000000"/>
                </a:solidFill>
              </a:defRPr>
            </a:pPr>
            <a:endParaRPr/>
          </a:p>
        </p:txBody>
      </p:sp>
      <p:sp>
        <p:nvSpPr>
          <p:cNvPr id="5561"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br>
              <a:rPr lang="ar-JO" dirty="0">
                <a:solidFill>
                  <a:schemeClr val="accent3"/>
                </a:solidFill>
              </a:rPr>
            </a:br>
            <a:r>
              <a:rPr lang="ar-JO" dirty="0">
                <a:solidFill>
                  <a:schemeClr val="accent3"/>
                </a:solidFill>
              </a:rPr>
              <a:t>مرقس 4</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3" name="Rectangle 2"/>
          <p:cNvSpPr txBox="1">
            <a:spLocks noGrp="1"/>
          </p:cNvSpPr>
          <p:nvPr>
            <p:ph type="title"/>
          </p:nvPr>
        </p:nvSpPr>
        <p:spPr>
          <a:prstGeom prst="rect">
            <a:avLst/>
          </a:prstGeom>
        </p:spPr>
        <p:txBody>
          <a:bodyPr>
            <a:normAutofit fontScale="90000"/>
          </a:bodyPr>
          <a:lstStyle>
            <a:lvl1pPr defTabSz="804672" rtl="0">
              <a:defRPr sz="3872"/>
            </a:lvl1pPr>
          </a:lstStyle>
          <a:p>
            <a:r>
              <a:rPr>
                <a:latin typeface="Traditional Arabic" panose="02020603050405020304" pitchFamily="18" charset="-78"/>
                <a:cs typeface="Traditional Arabic" panose="02020603050405020304" pitchFamily="18" charset="-78"/>
              </a:rPr>
              <a:t>Know Your Soil 00899</a:t>
            </a:r>
          </a:p>
        </p:txBody>
      </p:sp>
      <p:pic>
        <p:nvPicPr>
          <p:cNvPr id="5624" name="Picture 3" descr="Picture 3"/>
          <p:cNvPicPr>
            <a:picLocks noChangeAspect="1"/>
          </p:cNvPicPr>
          <p:nvPr/>
        </p:nvPicPr>
        <p:blipFill>
          <a:blip r:embed="rId3" cstate="print"/>
          <a:stretch>
            <a:fillRect/>
          </a:stretch>
        </p:blipFill>
        <p:spPr>
          <a:xfrm>
            <a:off x="-19050" y="-14288"/>
            <a:ext cx="9182100" cy="6886576"/>
          </a:xfrm>
          <a:prstGeom prst="rect">
            <a:avLst/>
          </a:prstGeom>
          <a:ln w="12700">
            <a:miter lim="400000"/>
          </a:ln>
        </p:spPr>
      </p:pic>
      <p:sp>
        <p:nvSpPr>
          <p:cNvPr id="5625" name="Oval 1"/>
          <p:cNvSpPr/>
          <p:nvPr/>
        </p:nvSpPr>
        <p:spPr>
          <a:xfrm>
            <a:off x="0" y="914400"/>
            <a:ext cx="2286000" cy="1600200"/>
          </a:xfrm>
          <a:prstGeom prst="ellipse">
            <a:avLst/>
          </a:prstGeom>
          <a:solidFill>
            <a:srgbClr val="FFFFFF"/>
          </a:soli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latin typeface="Times New Roman"/>
                <a:ea typeface="Times New Roman"/>
                <a:cs typeface="Times New Roman"/>
                <a:sym typeface="Times New Roman"/>
              </a:defRPr>
            </a:pPr>
            <a:endParaRPr>
              <a:latin typeface="Traditional Arabic" panose="02020603050405020304" pitchFamily="18" charset="-78"/>
              <a:cs typeface="Traditional Arabic" panose="02020603050405020304" pitchFamily="18" charset="-78"/>
            </a:endParaRPr>
          </a:p>
        </p:txBody>
      </p:sp>
      <p:sp>
        <p:nvSpPr>
          <p:cNvPr id="5626" name="TextBox 3"/>
          <p:cNvSpPr txBox="1"/>
          <p:nvPr/>
        </p:nvSpPr>
        <p:spPr>
          <a:xfrm>
            <a:off x="35496" y="1124744"/>
            <a:ext cx="2042161"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a:solidFill>
                  <a:srgbClr val="000000"/>
                </a:solidFill>
                <a:latin typeface="acme secret agent"/>
                <a:ea typeface="acme secret agent"/>
                <a:cs typeface="acme secret agent"/>
                <a:sym typeface="acme secret agent"/>
              </a:defRPr>
            </a:lvl1pPr>
          </a:lstStyle>
          <a:p>
            <a:pPr rtl="1"/>
            <a:r>
              <a:rPr lang="ar-JO" sz="2600" dirty="0">
                <a:latin typeface="Traditional Arabic" panose="02020603050405020304" pitchFamily="18" charset="-78"/>
                <a:cs typeface="Traditional Arabic" panose="02020603050405020304" pitchFamily="18" charset="-78"/>
              </a:rPr>
              <a:t>أنا أعلم الأماكن التي لن تستطيع هذه البذار أن تنمو فيها</a:t>
            </a:r>
            <a:endParaRPr sz="2600" dirty="0">
              <a:latin typeface="Traditional Arabic" panose="02020603050405020304" pitchFamily="18" charset="-78"/>
              <a:cs typeface="Traditional Arabic" panose="02020603050405020304" pitchFamily="18" charset="-78"/>
            </a:endParaRPr>
          </a:p>
        </p:txBody>
      </p:sp>
      <p:sp>
        <p:nvSpPr>
          <p:cNvPr id="5627" name="TextBox 2"/>
          <p:cNvSpPr txBox="1"/>
          <p:nvPr/>
        </p:nvSpPr>
        <p:spPr>
          <a:xfrm>
            <a:off x="2520527" y="2895600"/>
            <a:ext cx="1013108"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2800" b="1">
                <a:solidFill>
                  <a:srgbClr val="000000"/>
                </a:solidFill>
              </a:defRPr>
            </a:pPr>
            <a:r>
              <a:rPr lang="ar-JO" dirty="0">
                <a:latin typeface="Traditional Arabic" panose="02020603050405020304" pitchFamily="18" charset="-78"/>
                <a:cs typeface="Traditional Arabic" panose="02020603050405020304" pitchFamily="18" charset="-78"/>
              </a:rPr>
              <a:t>الأرض الجيدة</a:t>
            </a:r>
            <a:endParaRPr dirty="0">
              <a:latin typeface="Traditional Arabic" panose="02020603050405020304" pitchFamily="18" charset="-78"/>
              <a:cs typeface="Traditional Arabic" panose="02020603050405020304" pitchFamily="18" charset="-78"/>
            </a:endParaRPr>
          </a:p>
        </p:txBody>
      </p:sp>
      <p:sp>
        <p:nvSpPr>
          <p:cNvPr id="5628" name="TextBox 7"/>
          <p:cNvSpPr txBox="1"/>
          <p:nvPr/>
        </p:nvSpPr>
        <p:spPr>
          <a:xfrm>
            <a:off x="-30481" y="152399"/>
            <a:ext cx="9128761"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400" b="1">
                <a:solidFill>
                  <a:srgbClr val="000000"/>
                </a:solidFill>
              </a:defRPr>
            </a:lvl1pPr>
          </a:lstStyle>
          <a:p>
            <a:pPr rtl="1"/>
            <a:r>
              <a:rPr lang="ar-JO" dirty="0">
                <a:latin typeface="Traditional Arabic" panose="02020603050405020304" pitchFamily="18" charset="-78"/>
                <a:cs typeface="Traditional Arabic" panose="02020603050405020304" pitchFamily="18" charset="-78"/>
              </a:rPr>
              <a:t>أيُّها المزارعون، اعرِفوا أنواع التربة في حقلكم</a:t>
            </a:r>
            <a:endParaRPr dirty="0">
              <a:latin typeface="Traditional Arabic" panose="02020603050405020304" pitchFamily="18" charset="-78"/>
              <a:cs typeface="Traditional Arabic" panose="02020603050405020304" pitchFamily="18" charset="-78"/>
            </a:endParaRPr>
          </a:p>
        </p:txBody>
      </p:sp>
      <p:sp>
        <p:nvSpPr>
          <p:cNvPr id="5629" name="TextBox 8"/>
          <p:cNvSpPr txBox="1"/>
          <p:nvPr/>
        </p:nvSpPr>
        <p:spPr>
          <a:xfrm>
            <a:off x="4125181" y="2895600"/>
            <a:ext cx="709488"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800" b="1">
                <a:solidFill>
                  <a:srgbClr val="000000"/>
                </a:solidFill>
              </a:defRPr>
            </a:pPr>
            <a:r>
              <a:rPr lang="ar-JO" dirty="0">
                <a:latin typeface="Traditional Arabic" panose="02020603050405020304" pitchFamily="18" charset="-78"/>
                <a:cs typeface="Traditional Arabic" panose="02020603050405020304" pitchFamily="18" charset="-78"/>
              </a:rPr>
              <a:t>الطريق</a:t>
            </a:r>
            <a:endParaRPr dirty="0">
              <a:latin typeface="Traditional Arabic" panose="02020603050405020304" pitchFamily="18" charset="-78"/>
              <a:cs typeface="Traditional Arabic" panose="02020603050405020304" pitchFamily="18" charset="-78"/>
            </a:endParaRPr>
          </a:p>
        </p:txBody>
      </p:sp>
      <p:sp>
        <p:nvSpPr>
          <p:cNvPr id="5630" name="TextBox 9"/>
          <p:cNvSpPr txBox="1"/>
          <p:nvPr/>
        </p:nvSpPr>
        <p:spPr>
          <a:xfrm>
            <a:off x="6222969" y="2895600"/>
            <a:ext cx="709488"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2800" b="1">
                <a:solidFill>
                  <a:srgbClr val="000000"/>
                </a:solidFill>
              </a:defRPr>
            </a:pPr>
            <a:r>
              <a:rPr lang="ar-JO" dirty="0">
                <a:latin typeface="Traditional Arabic" panose="02020603050405020304" pitchFamily="18" charset="-78"/>
                <a:cs typeface="Traditional Arabic" panose="02020603050405020304" pitchFamily="18" charset="-78"/>
              </a:rPr>
              <a:t>مكانٌ مُحجِر</a:t>
            </a:r>
            <a:endParaRPr dirty="0">
              <a:latin typeface="Traditional Arabic" panose="02020603050405020304" pitchFamily="18" charset="-78"/>
              <a:cs typeface="Traditional Arabic" panose="02020603050405020304" pitchFamily="18" charset="-78"/>
            </a:endParaRPr>
          </a:p>
        </p:txBody>
      </p:sp>
      <p:sp>
        <p:nvSpPr>
          <p:cNvPr id="5631" name="TextBox 10"/>
          <p:cNvSpPr txBox="1"/>
          <p:nvPr/>
        </p:nvSpPr>
        <p:spPr>
          <a:xfrm>
            <a:off x="8176451" y="2805113"/>
            <a:ext cx="950362"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2800" b="1">
                <a:solidFill>
                  <a:srgbClr val="000000"/>
                </a:solidFill>
              </a:defRPr>
            </a:pPr>
            <a:r>
              <a:rPr lang="ar-JO" dirty="0">
                <a:latin typeface="Traditional Arabic" panose="02020603050405020304" pitchFamily="18" charset="-78"/>
                <a:cs typeface="Traditional Arabic" panose="02020603050405020304" pitchFamily="18" charset="-78"/>
              </a:rPr>
              <a:t>تربةٌ فيها شوك</a:t>
            </a:r>
            <a:endParaRPr dirty="0">
              <a:latin typeface="Traditional Arabic" panose="02020603050405020304" pitchFamily="18" charset="-78"/>
              <a:cs typeface="Traditional Arabic" panose="02020603050405020304" pitchFamily="18" charset="-78"/>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4"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5665" name="TextBox 2"/>
          <p:cNvSpPr txBox="1"/>
          <p:nvPr/>
        </p:nvSpPr>
        <p:spPr>
          <a:xfrm>
            <a:off x="153205" y="4869160"/>
            <a:ext cx="8836698" cy="923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02" tIns="45702" rIns="45702" bIns="45702">
            <a:spAutoFit/>
          </a:bodyPr>
          <a:lstStyle>
            <a:lvl1pPr>
              <a:defRPr sz="5400" b="1">
                <a:solidFill>
                  <a:srgbClr val="6BCBF4"/>
                </a:solidFill>
                <a:effectLst>
                  <a:outerShdw blurRad="50800" dist="38100" dir="2700000" rotWithShape="0">
                    <a:srgbClr val="000000"/>
                  </a:outerShdw>
                </a:effectLst>
              </a:defRPr>
            </a:lvl1pPr>
          </a:lstStyle>
          <a:p>
            <a:pPr algn="r" rtl="1"/>
            <a:r>
              <a:rPr lang="ar-JO" dirty="0">
                <a:latin typeface="Traditional Arabic" panose="02020603050405020304" pitchFamily="18" charset="-78"/>
                <a:cs typeface="Traditional Arabic" panose="02020603050405020304" pitchFamily="18" charset="-78"/>
              </a:rPr>
              <a:t>يسوع يُهدِّئ العاصفة</a:t>
            </a:r>
            <a:endParaRPr dirty="0">
              <a:latin typeface="Traditional Arabic" panose="02020603050405020304" pitchFamily="18" charset="-78"/>
              <a:cs typeface="Traditional Arabic" panose="02020603050405020304" pitchFamily="18" charset="-78"/>
            </a:endParaRPr>
          </a:p>
        </p:txBody>
      </p:sp>
      <p:sp>
        <p:nvSpPr>
          <p:cNvPr id="5666" name="TextBox 3"/>
          <p:cNvSpPr txBox="1"/>
          <p:nvPr/>
        </p:nvSpPr>
        <p:spPr>
          <a:xfrm>
            <a:off x="623783" y="1899124"/>
            <a:ext cx="2855874" cy="1938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02" tIns="45702" rIns="45702" bIns="45702">
            <a:spAutoFit/>
          </a:bodyPr>
          <a:lstStyle/>
          <a:p>
            <a:pPr algn="r" rtl="1">
              <a:defRPr sz="4000" b="1">
                <a:solidFill>
                  <a:srgbClr val="FFFFFF"/>
                </a:solidFill>
                <a:effectLst>
                  <a:outerShdw blurRad="50800" dist="88900" dir="2700000" rotWithShape="0">
                    <a:srgbClr val="000000"/>
                  </a:outerShdw>
                </a:effectLst>
              </a:defRPr>
            </a:pPr>
            <a:r>
              <a:rPr lang="ar-JO"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متَّى 8: 23-27</a:t>
            </a:r>
            <a:endParaRPr dirty="0">
              <a:solidFill>
                <a:srgbClr val="000000"/>
              </a:solidFill>
              <a:effectLst>
                <a:glow rad="228600">
                  <a:srgbClr val="000000">
                    <a:alpha val="77000"/>
                  </a:srgbClr>
                </a:glow>
                <a:outerShdw blurRad="50800" dist="88900" dir="2700000" rotWithShape="0">
                  <a:srgbClr val="000000"/>
                </a:outerShdw>
              </a:effectLst>
              <a:latin typeface="Traditional Arabic" panose="02020603050405020304" pitchFamily="18" charset="-78"/>
              <a:ea typeface="Times New Roman"/>
              <a:cs typeface="Traditional Arabic" panose="02020603050405020304" pitchFamily="18" charset="-78"/>
              <a:sym typeface="Times New Roman"/>
            </a:endParaRPr>
          </a:p>
          <a:p>
            <a:pPr algn="r" rtl="1">
              <a:defRPr sz="4000" b="1">
                <a:solidFill>
                  <a:srgbClr val="FFFFFF"/>
                </a:solidFill>
                <a:effectLst>
                  <a:outerShdw blurRad="50800" dist="88900" dir="2700000" rotWithShape="0">
                    <a:srgbClr val="000000"/>
                  </a:outerShdw>
                </a:effectLst>
              </a:defRPr>
            </a:pPr>
            <a:r>
              <a:rPr sz="4000" b="1" dirty="0">
                <a:solidFill>
                  <a:srgbClr val="FFFFFF"/>
                </a:solidFill>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sym typeface="ＭＳ Ｐゴシック"/>
              </a:rPr>
              <a:t>مرقس</a:t>
            </a:r>
            <a:r>
              <a:rPr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 </a:t>
            </a:r>
            <a:r>
              <a:rPr lang="ar-JO"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4: 35-41</a:t>
            </a:r>
            <a:br>
              <a:rPr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br>
            <a:r>
              <a:rPr lang="ar-JO"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لوقا </a:t>
            </a:r>
            <a:r>
              <a:rPr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 </a:t>
            </a:r>
            <a:r>
              <a:rPr lang="ar-JO"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8: 22-25</a:t>
            </a:r>
            <a:endParaRPr dirty="0">
              <a:effectLst>
                <a:glow rad="228600">
                  <a:srgbClr val="000000">
                    <a:alpha val="7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endParaRPr>
          </a:p>
        </p:txBody>
      </p:sp>
      <p:pic>
        <p:nvPicPr>
          <p:cNvPr id="5667"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grpSp>
        <p:nvGrpSpPr>
          <p:cNvPr id="7" name="Group 6">
            <a:extLst>
              <a:ext uri="{FF2B5EF4-FFF2-40B4-BE49-F238E27FC236}">
                <a16:creationId xmlns:a16="http://schemas.microsoft.com/office/drawing/2014/main" id="{22F30FBD-B8E7-22CA-84AC-BAFA70480F0A}"/>
              </a:ext>
            </a:extLst>
          </p:cNvPr>
          <p:cNvGrpSpPr/>
          <p:nvPr/>
        </p:nvGrpSpPr>
        <p:grpSpPr>
          <a:xfrm>
            <a:off x="323528" y="326631"/>
            <a:ext cx="3312880" cy="1335878"/>
            <a:chOff x="5508104" y="620690"/>
            <a:chExt cx="3312880" cy="1335878"/>
          </a:xfrm>
        </p:grpSpPr>
        <p:grpSp>
          <p:nvGrpSpPr>
            <p:cNvPr id="8" name="Group 7">
              <a:extLst>
                <a:ext uri="{FF2B5EF4-FFF2-40B4-BE49-F238E27FC236}">
                  <a16:creationId xmlns:a16="http://schemas.microsoft.com/office/drawing/2014/main" id="{99B6B5EA-D5C6-DA94-7220-89EC49F34E2B}"/>
                </a:ext>
              </a:extLst>
            </p:cNvPr>
            <p:cNvGrpSpPr/>
            <p:nvPr/>
          </p:nvGrpSpPr>
          <p:grpSpPr>
            <a:xfrm>
              <a:off x="5508104" y="620690"/>
              <a:ext cx="2376264" cy="1245862"/>
              <a:chOff x="5508104" y="620690"/>
              <a:chExt cx="2376264" cy="1245862"/>
            </a:xfrm>
          </p:grpSpPr>
          <p:pic>
            <p:nvPicPr>
              <p:cNvPr id="10" name="Picture 1" descr="22_John_Baptist_Prison_JPEG_1024.jpg">
                <a:extLst>
                  <a:ext uri="{FF2B5EF4-FFF2-40B4-BE49-F238E27FC236}">
                    <a16:creationId xmlns:a16="http://schemas.microsoft.com/office/drawing/2014/main" id="{F61519E9-8329-82F4-44A1-A7F887A96E87}"/>
                  </a:ext>
                </a:extLst>
              </p:cNvPr>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1" name="Rectangle 10">
                <a:extLst>
                  <a:ext uri="{FF2B5EF4-FFF2-40B4-BE49-F238E27FC236}">
                    <a16:creationId xmlns:a16="http://schemas.microsoft.com/office/drawing/2014/main" id="{148CD564-9232-83EF-C66B-517C369D2ABB}"/>
                  </a:ext>
                </a:extLst>
              </p:cNvPr>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a:extLst>
                <a:ext uri="{FF2B5EF4-FFF2-40B4-BE49-F238E27FC236}">
                  <a16:creationId xmlns:a16="http://schemas.microsoft.com/office/drawing/2014/main" id="{3D3AEAA8-ADA6-07AB-5023-B29B426AB1A7}"/>
                </a:ext>
              </a:extLst>
            </p:cNvPr>
            <p:cNvSpPr txBox="1"/>
            <p:nvPr/>
          </p:nvSpPr>
          <p:spPr>
            <a:xfrm>
              <a:off x="6660232" y="692696"/>
              <a:ext cx="2160752" cy="1263872"/>
            </a:xfrm>
            <a:prstGeom prst="rect">
              <a:avLst/>
            </a:prstGeom>
            <a:noFill/>
          </p:spPr>
          <p:txBody>
            <a:bodyPr wrap="square" rtlCol="0">
              <a:spAutoFit/>
            </a:bodyPr>
            <a:lstStyle/>
            <a:p>
              <a:pPr marL="0" marR="0" lvl="0" indent="0" defTabSz="914400" eaLnBrk="0" fontAlgn="base" latinLnBrk="0" hangingPunct="1">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EDC81A25-2411-1345-9F02-7AC8F22CC79D}"/>
              </a:ext>
            </a:extLst>
          </p:cNvPr>
          <p:cNvSpPr txBox="1">
            <a:spLocks noChangeArrowheads="1"/>
          </p:cNvSpPr>
          <p:nvPr/>
        </p:nvSpPr>
        <p:spPr bwMode="auto">
          <a:xfrm>
            <a:off x="1528" y="3789040"/>
            <a:ext cx="9144000" cy="24634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8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مرقس ٤ : ٣٩</a:t>
            </a:r>
            <a:endParaRPr lang="en-US" sz="48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a:p>
            <a:pPr>
              <a:defRPr/>
            </a:pPr>
            <a:endParaRPr lang="ar-SA" sz="48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a:p>
            <a:pPr>
              <a:defRPr/>
            </a:pPr>
            <a:r>
              <a:rPr lang="ar-SA" sz="48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فَقَامَ وَانْتَهَرَ الرِّيحَ وَقَالَ لِلْبَحْرِ: «اسْكُتْ. ابْكَمْ». فَسَكَنَتِ الرِّيحُ وَصَارَ هُدُوءٌ عَظِيمٌ. </a:t>
            </a:r>
          </a:p>
        </p:txBody>
      </p:sp>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2" name="Picture 1" descr="Picture 1"/>
          <p:cNvPicPr>
            <a:picLocks noChangeAspect="1"/>
          </p:cNvPicPr>
          <p:nvPr/>
        </p:nvPicPr>
        <p:blipFill>
          <a:blip r:embed="rId3" cstate="print"/>
          <a:stretch>
            <a:fillRect/>
          </a:stretch>
        </p:blipFill>
        <p:spPr>
          <a:xfrm>
            <a:off x="0" y="0"/>
            <a:ext cx="9145117" cy="6859117"/>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3" name="Rectangle 1"/>
          <p:cNvSpPr/>
          <p:nvPr/>
        </p:nvSpPr>
        <p:spPr>
          <a:xfrm>
            <a:off x="0" y="0"/>
            <a:ext cx="9144000" cy="6858000"/>
          </a:xfrm>
          <a:prstGeom prst="rect">
            <a:avLst/>
          </a:prstGeom>
          <a:solidFill>
            <a:srgbClr val="000000"/>
          </a:solidFill>
          <a:ln>
            <a:solidFill>
              <a:srgbClr val="000000"/>
            </a:solidFill>
          </a:ln>
        </p:spPr>
        <p:txBody>
          <a:bodyPr lIns="45719" rIns="45719"/>
          <a:lstStyle/>
          <a:p>
            <a:pPr algn="ctr">
              <a:defRPr b="1">
                <a:solidFill>
                  <a:srgbClr val="000000"/>
                </a:solidFill>
              </a:defRPr>
            </a:pPr>
            <a:endParaRPr/>
          </a:p>
        </p:txBody>
      </p:sp>
      <p:sp>
        <p:nvSpPr>
          <p:cNvPr id="5844" name="Title 2"/>
          <p:cNvSpPr txBox="1">
            <a:spLocks noGrp="1"/>
          </p:cNvSpPr>
          <p:nvPr>
            <p:ph type="title" idx="4294967295"/>
          </p:nvPr>
        </p:nvSpPr>
        <p:spPr>
          <a:xfrm>
            <a:off x="0" y="1168437"/>
            <a:ext cx="9144000" cy="2401711"/>
          </a:xfrm>
          <a:prstGeom prst="rect">
            <a:avLst/>
          </a:prstGeom>
          <a:noFill/>
        </p:spPr>
        <p:txBody>
          <a:bodyPr>
            <a:normAutofit fontScale="90000"/>
          </a:bodyPr>
          <a:lstStyle/>
          <a:p>
            <a:pPr defTabSz="832104" rtl="0">
              <a:defRPr sz="8008">
                <a:solidFill>
                  <a:srgbClr val="000000"/>
                </a:solidFill>
              </a:defRPr>
            </a:pPr>
            <a:br>
              <a:rPr lang="ar-JO" dirty="0">
                <a:solidFill>
                  <a:schemeClr val="bg1"/>
                </a:solidFill>
              </a:rPr>
            </a:br>
            <a:r>
              <a:rPr lang="ar-JO" dirty="0">
                <a:solidFill>
                  <a:schemeClr val="bg1"/>
                </a:solidFill>
              </a:rPr>
              <a:t>مرقس 6</a:t>
            </a:r>
            <a:endParaRPr dirty="0">
              <a:solidFill>
                <a:srgbClr val="FFFFFF"/>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nchor="t"/>
          <a:lstStyle/>
          <a:p>
            <a:pPr rtl="1">
              <a:defRPr/>
            </a:pPr>
            <a:r>
              <a:rPr lang="ar-JO"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ما هي استراتيجيَّتك</a:t>
            </a:r>
            <a:br>
              <a:rPr lang="ar-JO"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br>
            <a:r>
              <a:rPr lang="ar-JO"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في اتِّباع يسوع؟</a:t>
            </a:r>
            <a:endParaRPr lang="en-US"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19133769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7818" y="397086"/>
            <a:ext cx="399593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5200" b="1"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عارض هيرودسُ يسوعَ، لكنَّ يسوع أكَّد شرعيَّة شخصه بواسطة ثلاث معجزات</a:t>
            </a:r>
          </a:p>
          <a:p>
            <a:pPr lvl="0" rtl="1">
              <a:defRPr/>
            </a:pPr>
            <a:r>
              <a:rPr lang="ar-JO" sz="4800" b="1"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(مرقس 6: 14-56).</a:t>
            </a:r>
            <a:endParaRPr lang="en-SG" sz="4800" b="1"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21780126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6" name="Picture 1" descr="Picture 1"/>
          <p:cNvPicPr>
            <a:picLocks noChangeAspect="1"/>
          </p:cNvPicPr>
          <p:nvPr/>
        </p:nvPicPr>
        <p:blipFill>
          <a:blip r:embed="rId2" cstate="print"/>
          <a:stretch>
            <a:fillRect/>
          </a:stretch>
        </p:blipFill>
        <p:spPr>
          <a:xfrm>
            <a:off x="0" y="0"/>
            <a:ext cx="9145117" cy="6859117"/>
          </a:xfrm>
          <a:prstGeom prst="rect">
            <a:avLst/>
          </a:prstGeom>
          <a:ln w="12700">
            <a:miter lim="400000"/>
          </a:ln>
        </p:spPr>
      </p:pic>
      <p:pic>
        <p:nvPicPr>
          <p:cNvPr id="5948"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grpSp>
        <p:nvGrpSpPr>
          <p:cNvPr id="7" name="Group 6">
            <a:extLst>
              <a:ext uri="{FF2B5EF4-FFF2-40B4-BE49-F238E27FC236}">
                <a16:creationId xmlns:a16="http://schemas.microsoft.com/office/drawing/2014/main" id="{1AAF3FB8-6734-E118-3CFB-A0A5B99332DA}"/>
              </a:ext>
            </a:extLst>
          </p:cNvPr>
          <p:cNvGrpSpPr/>
          <p:nvPr/>
        </p:nvGrpSpPr>
        <p:grpSpPr>
          <a:xfrm>
            <a:off x="179512" y="3581010"/>
            <a:ext cx="3456896" cy="1551664"/>
            <a:chOff x="5508104" y="620689"/>
            <a:chExt cx="3456896" cy="1551664"/>
          </a:xfrm>
        </p:grpSpPr>
        <p:grpSp>
          <p:nvGrpSpPr>
            <p:cNvPr id="8" name="Group 7">
              <a:extLst>
                <a:ext uri="{FF2B5EF4-FFF2-40B4-BE49-F238E27FC236}">
                  <a16:creationId xmlns:a16="http://schemas.microsoft.com/office/drawing/2014/main" id="{93CBD82C-3A76-4E07-9CAA-808ED4131965}"/>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46627CB2-A27C-22DC-54FA-0171DC68A87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AA1F66E8-1629-5AC7-BD54-4763D526DBDF}"/>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F8F442AE-ACF6-795E-6D61-5EFFA28917F5}"/>
                </a:ext>
              </a:extLst>
            </p:cNvPr>
            <p:cNvSpPr txBox="1"/>
            <p:nvPr/>
          </p:nvSpPr>
          <p:spPr>
            <a:xfrm>
              <a:off x="6804248" y="648153"/>
              <a:ext cx="2160752" cy="1524200"/>
            </a:xfrm>
            <a:prstGeom prst="rect">
              <a:avLst/>
            </a:prstGeom>
            <a:noFill/>
          </p:spPr>
          <p:txBody>
            <a:bodyPr wrap="square" rtlCol="0">
              <a:spAutoFit/>
            </a:bodyPr>
            <a:lstStyle/>
            <a:p>
              <a:pPr marL="0" marR="0" lvl="0" indent="0" defTabSz="914400" eaLnBrk="0" fontAlgn="base" latinLnBrk="0" hangingPunct="1">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5947" name="TextBox 2"/>
          <p:cNvSpPr txBox="1"/>
          <p:nvPr/>
        </p:nvSpPr>
        <p:spPr>
          <a:xfrm>
            <a:off x="2915511" y="2780928"/>
            <a:ext cx="5883841" cy="8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52" tIns="45652" rIns="45652" bIns="45652">
            <a:spAutoFit/>
          </a:bodyPr>
          <a:lstStyle>
            <a:lvl1pPr defTabSz="913499">
              <a:defRPr sz="4600" b="1">
                <a:solidFill>
                  <a:srgbClr val="6BCBF4"/>
                </a:solidFill>
                <a:effectLst>
                  <a:outerShdw blurRad="50800" dist="88900" dir="2700000" rotWithShape="0">
                    <a:srgbClr val="000000"/>
                  </a:outerShdw>
                </a:effectLst>
              </a:defRPr>
            </a:lvl1pPr>
          </a:lstStyle>
          <a:p>
            <a:pPr algn="r" rtl="1"/>
            <a:r>
              <a:rPr lang="ar-JO" dirty="0">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يسوع يُطعِم 5000 شخص</a:t>
            </a:r>
            <a:endParaRPr dirty="0">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endParaRPr>
          </a:p>
        </p:txBody>
      </p:sp>
      <p:sp>
        <p:nvSpPr>
          <p:cNvPr id="5949" name="TextBox 3"/>
          <p:cNvSpPr txBox="1"/>
          <p:nvPr/>
        </p:nvSpPr>
        <p:spPr>
          <a:xfrm>
            <a:off x="3004749" y="3601628"/>
            <a:ext cx="5193694" cy="2308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52" tIns="45652" rIns="45652" bIns="45652">
            <a:spAutoFit/>
          </a:bodyPr>
          <a:lstStyle/>
          <a:p>
            <a:pPr algn="r" defTabSz="913499" rtl="1">
              <a:defRPr sz="3100" b="1">
                <a:solidFill>
                  <a:srgbClr val="FFFFFF"/>
                </a:solidFill>
                <a:effectLst>
                  <a:outerShdw blurRad="50800" dist="88900" dir="2700000" rotWithShape="0">
                    <a:srgbClr val="000000"/>
                  </a:outerShdw>
                </a:effectLst>
              </a:defRPr>
            </a:pPr>
            <a:r>
              <a:rPr lang="ar-JO" sz="3600" dirty="0">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متَّى 14: 13-22</a:t>
            </a:r>
            <a:endParaRPr sz="3600" dirty="0">
              <a:solidFill>
                <a:srgbClr val="000000"/>
              </a:solidFill>
              <a:effectLst>
                <a:glow rad="228600">
                  <a:srgbClr val="000000">
                    <a:alpha val="87000"/>
                  </a:srgbClr>
                </a:glow>
                <a:outerShdw blurRad="50800" dist="88900" dir="2700000" rotWithShape="0">
                  <a:srgbClr val="000000"/>
                </a:outerShdw>
              </a:effectLst>
              <a:latin typeface="Traditional Arabic" panose="02020603050405020304" pitchFamily="18" charset="-78"/>
              <a:ea typeface="Times New Roman"/>
              <a:cs typeface="Traditional Arabic" panose="02020603050405020304" pitchFamily="18" charset="-78"/>
              <a:sym typeface="Times New Roman"/>
            </a:endParaRPr>
          </a:p>
          <a:p>
            <a:pPr algn="r" defTabSz="913499" rtl="1">
              <a:defRPr sz="3100" b="1">
                <a:solidFill>
                  <a:srgbClr val="FFFFFF"/>
                </a:solidFill>
                <a:effectLst>
                  <a:outerShdw blurRad="50800" dist="88900" dir="2700000" rotWithShape="0">
                    <a:srgbClr val="000000"/>
                  </a:outerShdw>
                </a:effectLst>
              </a:defRPr>
            </a:pPr>
            <a:r>
              <a:rPr lang="ar-JO" sz="3600" b="1" dirty="0">
                <a:solidFill>
                  <a:srgbClr val="FFFFFF"/>
                </a:solidFill>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sym typeface="ＭＳ Ｐゴシック"/>
              </a:rPr>
              <a:t>مرقس 6: 31-46</a:t>
            </a:r>
            <a:endParaRPr sz="3600" b="1" dirty="0">
              <a:solidFill>
                <a:srgbClr val="FFFFFF"/>
              </a:solidFill>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sym typeface="Times New Roman"/>
            </a:endParaRPr>
          </a:p>
          <a:p>
            <a:pPr algn="r" defTabSz="913499">
              <a:defRPr sz="3100" b="1">
                <a:solidFill>
                  <a:srgbClr val="FFFFFF"/>
                </a:solidFill>
                <a:effectLst>
                  <a:outerShdw blurRad="50800" dist="88900" dir="2700000" rotWithShape="0">
                    <a:srgbClr val="000000"/>
                  </a:outerShdw>
                </a:effectLst>
              </a:defRPr>
            </a:pPr>
            <a:r>
              <a:rPr lang="ar-JO" sz="3600" b="1" dirty="0">
                <a:solidFill>
                  <a:srgbClr val="FFFFFF"/>
                </a:solidFill>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لوقا 9: 10-17</a:t>
            </a:r>
            <a:endParaRPr sz="3600" b="1" dirty="0">
              <a:solidFill>
                <a:srgbClr val="FFFFFF"/>
              </a:solidFill>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sym typeface="Times New Roman"/>
            </a:endParaRPr>
          </a:p>
          <a:p>
            <a:pPr algn="r" defTabSz="913499">
              <a:defRPr sz="3100" b="1">
                <a:solidFill>
                  <a:srgbClr val="FFFFFF"/>
                </a:solidFill>
                <a:effectLst>
                  <a:outerShdw blurRad="50800" dist="88900" dir="2700000" rotWithShape="0">
                    <a:srgbClr val="000000"/>
                  </a:outerShdw>
                </a:effectLst>
              </a:defRPr>
            </a:pPr>
            <a:r>
              <a:rPr lang="ar-JO" sz="3600" b="1" dirty="0">
                <a:solidFill>
                  <a:srgbClr val="FFFFFF"/>
                </a:solidFill>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rPr>
              <a:t>يوحنا 6: 1-13</a:t>
            </a:r>
            <a:endParaRPr sz="3600" b="1" dirty="0">
              <a:solidFill>
                <a:srgbClr val="FFFFFF"/>
              </a:solidFill>
              <a:effectLst>
                <a:glow rad="228600">
                  <a:srgbClr val="000000">
                    <a:alpha val="87000"/>
                  </a:srgbClr>
                </a:glow>
                <a:outerShdw blurRad="50800" dist="88900" dir="2700000" rotWithShape="0">
                  <a:srgbClr val="000000"/>
                </a:outerShdw>
              </a:effectLst>
              <a:latin typeface="Traditional Arabic" panose="02020603050405020304" pitchFamily="18" charset="-78"/>
              <a:cs typeface="Traditional Arabic" panose="02020603050405020304" pitchFamily="18" charset="-78"/>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هل تقاوم التيَّار من أجل أن تخدم يسوع أكثر من خدمة أيِّ شخصٍ آخَر؟</a:t>
            </a:r>
            <a:endParaRPr lang="en-US"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98549444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endParaRPr kumimoji="0" sz="4800" b="0"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a:solidFill>
                  <a:srgbClr val="FFFFFF"/>
                </a:solidFill>
                <a:latin typeface="Traditional Arabic" panose="02020603050405020304" pitchFamily="18" charset="-78"/>
                <a:cs typeface="Traditional Arabic" panose="02020603050405020304" pitchFamily="18" charset="-78"/>
              </a:rPr>
              <a:t>كيف يمكنك أن تكون </a:t>
            </a:r>
            <a:r>
              <a:rPr lang="ar-JO" sz="4800" b="1">
                <a:solidFill>
                  <a:srgbClr val="FFFF00"/>
                </a:solidFill>
                <a:latin typeface="Traditional Arabic" panose="02020603050405020304" pitchFamily="18" charset="-78"/>
                <a:cs typeface="Traditional Arabic" panose="02020603050405020304" pitchFamily="18" charset="-78"/>
              </a:rPr>
              <a:t>تلميذاً</a:t>
            </a:r>
            <a:r>
              <a:rPr lang="ar-JO" sz="4800" b="1">
                <a:solidFill>
                  <a:srgbClr val="FFFFFF"/>
                </a:solidFill>
                <a:latin typeface="Traditional Arabic" panose="02020603050405020304" pitchFamily="18" charset="-78"/>
                <a:cs typeface="Traditional Arabic" panose="02020603050405020304" pitchFamily="18" charset="-78"/>
              </a:rPr>
              <a:t> حقيقيَّاً ليسوع في عالَم عِدائيّ؟</a:t>
            </a:r>
            <a:endParaRPr lang="ar-JO" sz="4800" b="1"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rtl="0" hangingPunct="1">
              <a:defRPr/>
            </a:pPr>
            <a:r>
              <a:rPr lang="ar-JO" sz="4800" i="0" dirty="0">
                <a:solidFill>
                  <a:srgbClr val="FFFFFF"/>
                </a:solidFill>
                <a:latin typeface="Traditional Arabic" panose="02020603050405020304" pitchFamily="18" charset="-78"/>
                <a:cs typeface="Traditional Arabic" panose="02020603050405020304" pitchFamily="18" charset="-78"/>
              </a:rPr>
              <a:t>الكيفيَّة التي يمكنك بها أن تكون تلميذاً في عالم عِدائيّ</a:t>
            </a:r>
            <a:endParaRPr lang="ar-JO" sz="4800" i="0" dirty="0">
              <a:solidFill>
                <a:srgbClr val="FFFFFF"/>
              </a:solidFill>
            </a:endParaRP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cs typeface="Arial"/>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لا</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sz="4000" spc="-100" dirty="0" err="1">
                  <a:solidFill>
                    <a:srgbClr val="C00000"/>
                  </a:solidFill>
                  <a:latin typeface="Traditional Arabic" panose="02020603050405020304" pitchFamily="18" charset="-78"/>
                  <a:cs typeface="Traditional Arabic" panose="02020603050405020304" pitchFamily="18" charset="-78"/>
                  <a:sym typeface="Helvetica Neue Black Condensed"/>
                </a:rPr>
                <a:t>بس</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a:t>
              </a:r>
              <a:r>
                <a:rPr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ل</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a:t>
              </a:r>
              <a:r>
                <a:rPr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ط</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تك</a:t>
              </a:r>
              <a:endParaRPr sz="4000" spc="-100" dirty="0">
                <a:solidFill>
                  <a:srgbClr val="C00000"/>
                </a:solidFill>
                <a:latin typeface="Traditional Arabic" panose="02020603050405020304" pitchFamily="18" charset="-78"/>
                <a:cs typeface="Traditional Arabic" panose="02020603050405020304" pitchFamily="18" charset="-78"/>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endParaRPr kumimoji="0" sz="4800" b="0"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798627178"/>
              </p:ext>
            </p:extLst>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ا</a:t>
              </a:r>
              <a:r>
                <a:rPr kumimoji="0" sz="4000" b="0" i="0" u="none" strike="noStrike" kern="0" cap="none" spc="-100" normalizeH="0" baseline="0" noProof="0" dirty="0" err="1">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endParaRPr kumimoji="0" sz="4400" b="0" i="0" u="none" strike="noStrike" kern="0" cap="none" spc="-110" normalizeH="0" baseline="0" noProof="0" dirty="0">
                <a:ln>
                  <a:noFill/>
                </a:ln>
                <a:solidFill>
                  <a:srgbClr val="FFFFFF"/>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ea typeface="ＭＳ Ｐゴシック" charset="0"/>
                <a:cs typeface="Arial"/>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ت</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أ</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َّـ</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endParaRPr kumimoji="0" sz="4000" b="0" i="0" u="none" strike="noStrike" kern="0" cap="none" spc="-110" normalizeH="0" baseline="0" noProof="0" dirty="0">
                <a:ln>
                  <a:noFill/>
                </a:ln>
                <a:solidFill>
                  <a:srgbClr val="FFFFFF"/>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br>
              <a:rPr lang="ar-JO" sz="7200" dirty="0">
                <a:solidFill>
                  <a:schemeClr val="bg1"/>
                </a:solidFill>
                <a:latin typeface="Traditional Arabic" panose="02020603050405020304" pitchFamily="18" charset="-78"/>
                <a:cs typeface="Traditional Arabic" panose="02020603050405020304" pitchFamily="18" charset="-78"/>
              </a:rPr>
            </a:br>
            <a:r>
              <a:rPr lang="ar-JO" sz="7200" dirty="0">
                <a:solidFill>
                  <a:schemeClr val="bg1"/>
                </a:solidFill>
                <a:latin typeface="Traditional Arabic" panose="02020603050405020304" pitchFamily="18" charset="-78"/>
                <a:cs typeface="Traditional Arabic" panose="02020603050405020304" pitchFamily="18" charset="-78"/>
              </a:rPr>
              <a:t>مرقس 11</a:t>
            </a:r>
            <a:endParaRPr lang="en-US" sz="7200" dirty="0">
              <a:latin typeface="Traditional Arabic" panose="02020603050405020304" pitchFamily="18" charset="-78"/>
              <a:ea typeface="Osaka" charset="0"/>
              <a:cs typeface="Traditional Arabic" panose="02020603050405020304" pitchFamily="18" charset="-78"/>
            </a:endParaRPr>
          </a:p>
        </p:txBody>
      </p:sp>
    </p:spTree>
    <p:extLst>
      <p:ext uri="{BB962C8B-B14F-4D97-AF65-F5344CB8AC3E}">
        <p14:creationId xmlns:p14="http://schemas.microsoft.com/office/powerpoint/2010/main" val="3149416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6423546" y="3717032"/>
            <a:ext cx="2516550"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754182"/>
            <a:chOff x="238313" y="1506508"/>
            <a:chExt cx="2707986" cy="1533466"/>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cs typeface="Times New Roman" panose="02020603050405020304" pitchFamily="18"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endParaRPr>
            </a:p>
          </p:txBody>
        </p:sp>
      </p:grpSp>
    </p:spTree>
    <p:extLst>
      <p:ext uri="{BB962C8B-B14F-4D97-AF65-F5344CB8AC3E}">
        <p14:creationId xmlns:p14="http://schemas.microsoft.com/office/powerpoint/2010/main" val="3106808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709160"/>
          </a:xfrm>
          <a:prstGeom prst="rect">
            <a:avLst/>
          </a:prstGeom>
          <a:ln w="12700">
            <a:miter lim="400000"/>
          </a:ln>
        </p:spPr>
      </p:pic>
      <p:sp>
        <p:nvSpPr>
          <p:cNvPr id="4497" name="Rectangle 2"/>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Arial"/>
                <a:cs typeface="Arial"/>
                <a:sym typeface="Arial"/>
              </a:rPr>
              <a:t>مرقس</a:t>
            </a:r>
          </a:p>
        </p:txBody>
      </p:sp>
      <p:sp>
        <p:nvSpPr>
          <p:cNvPr id="4" name="Rectangle 2">
            <a:extLst>
              <a:ext uri="{FF2B5EF4-FFF2-40B4-BE49-F238E27FC236}">
                <a16:creationId xmlns:a16="http://schemas.microsoft.com/office/drawing/2014/main" id="{D0348294-360B-0B21-262C-12690ABAACF9}"/>
              </a:ext>
            </a:extLst>
          </p:cNvPr>
          <p:cNvSpPr txBox="1">
            <a:spLocks/>
          </p:cNvSpPr>
          <p:nvPr/>
        </p:nvSpPr>
        <p:spPr>
          <a:xfrm>
            <a:off x="683568" y="232008"/>
            <a:ext cx="6912768" cy="2033255"/>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t">
            <a:normAutofit/>
          </a:bodyPr>
          <a:lstStyle>
            <a:lvl1pPr marL="0" marR="0" indent="0" algn="ctr" defTabSz="914400" rtl="1" latinLnBrk="0">
              <a:lnSpc>
                <a:spcPct val="100000"/>
              </a:lnSpc>
              <a:spcBef>
                <a:spcPts val="0"/>
              </a:spcBef>
              <a:spcAft>
                <a:spcPts val="0"/>
              </a:spcAft>
              <a:buClrTx/>
              <a:buSzTx/>
              <a:buFontTx/>
              <a:buNone/>
              <a:tabLst/>
              <a:defRPr sz="4400" b="1" i="0"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hangingPunct="1">
              <a:defRPr sz="4800" b="1"/>
            </a:pPr>
            <a:r>
              <a:rPr lang="ar-JO" sz="4800">
                <a:solidFill>
                  <a:srgbClr val="FFFFFF"/>
                </a:solidFill>
                <a:latin typeface="Traditional Arabic" panose="02020603050405020304" pitchFamily="18" charset="-78"/>
                <a:cs typeface="Traditional Arabic" panose="02020603050405020304" pitchFamily="18" charset="-78"/>
              </a:rPr>
              <a:t>كيف يمكنك أن تكون </a:t>
            </a:r>
            <a:r>
              <a:rPr lang="ar-JO" sz="4800">
                <a:solidFill>
                  <a:srgbClr val="FFFF00"/>
                </a:solidFill>
                <a:latin typeface="Traditional Arabic" panose="02020603050405020304" pitchFamily="18" charset="-78"/>
                <a:cs typeface="Traditional Arabic" panose="02020603050405020304" pitchFamily="18" charset="-78"/>
              </a:rPr>
              <a:t>تلميذاً</a:t>
            </a:r>
            <a:r>
              <a:rPr lang="ar-JO" sz="4800">
                <a:solidFill>
                  <a:srgbClr val="FFFFFF"/>
                </a:solidFill>
                <a:latin typeface="Traditional Arabic" panose="02020603050405020304" pitchFamily="18" charset="-78"/>
                <a:cs typeface="Traditional Arabic" panose="02020603050405020304" pitchFamily="18" charset="-78"/>
              </a:rPr>
              <a:t> حقيقيَّاً ليسوع في عالَم عِدائيّ؟</a:t>
            </a:r>
            <a:endParaRPr lang="ar-JO" sz="48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115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6793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3855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br>
              <a:rPr lang="ar-JO" sz="7200" dirty="0">
                <a:solidFill>
                  <a:schemeClr val="bg1"/>
                </a:solidFill>
                <a:latin typeface="Traditional Arabic" panose="02020603050405020304" pitchFamily="18" charset="-78"/>
                <a:cs typeface="Traditional Arabic" panose="02020603050405020304" pitchFamily="18" charset="-78"/>
              </a:rPr>
            </a:br>
            <a:r>
              <a:rPr lang="ar-JO" sz="7200" dirty="0">
                <a:solidFill>
                  <a:schemeClr val="bg1"/>
                </a:solidFill>
                <a:latin typeface="Traditional Arabic" panose="02020603050405020304" pitchFamily="18" charset="-78"/>
                <a:cs typeface="Traditional Arabic" panose="02020603050405020304" pitchFamily="18" charset="-78"/>
              </a:rPr>
              <a:t>مرقس </a:t>
            </a:r>
            <a:r>
              <a:rPr lang="en-US" sz="7200" dirty="0">
                <a:solidFill>
                  <a:schemeClr val="bg1"/>
                </a:solidFill>
                <a:latin typeface="Traditional Arabic" panose="02020603050405020304" pitchFamily="18" charset="-78"/>
                <a:cs typeface="Traditional Arabic" panose="02020603050405020304" pitchFamily="18" charset="-78"/>
              </a:rPr>
              <a:t>14</a:t>
            </a:r>
            <a:endParaRPr lang="en-US" sz="7200" dirty="0">
              <a:latin typeface="Traditional Arabic" panose="02020603050405020304" pitchFamily="18" charset="-78"/>
              <a:ea typeface="Osaka" charset="0"/>
              <a:cs typeface="Traditional Arabic" panose="02020603050405020304" pitchFamily="18" charset="-78"/>
            </a:endParaRPr>
          </a:p>
        </p:txBody>
      </p:sp>
    </p:spTree>
    <p:extLst>
      <p:ext uri="{BB962C8B-B14F-4D97-AF65-F5344CB8AC3E}">
        <p14:creationId xmlns:p14="http://schemas.microsoft.com/office/powerpoint/2010/main" val="3339574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lang="ar-JO" sz="4000" kern="1200" dirty="0">
                <a:ea typeface="ＭＳ Ｐゴシック" charset="0"/>
              </a:rPr>
              <a:t>لوقا 22: 7-38</a:t>
            </a:r>
            <a:endPar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يوحنا 13: 18-38</a:t>
            </a:r>
          </a:p>
        </p:txBody>
      </p:sp>
      <p:grpSp>
        <p:nvGrpSpPr>
          <p:cNvPr id="5" name="Group 4">
            <a:extLst>
              <a:ext uri="{FF2B5EF4-FFF2-40B4-BE49-F238E27FC236}">
                <a16:creationId xmlns:a16="http://schemas.microsoft.com/office/drawing/2014/main" id="{1D8478BA-3F8B-3685-2865-DEB8B2533BCF}"/>
              </a:ext>
            </a:extLst>
          </p:cNvPr>
          <p:cNvGrpSpPr/>
          <p:nvPr/>
        </p:nvGrpSpPr>
        <p:grpSpPr>
          <a:xfrm>
            <a:off x="6300192" y="320235"/>
            <a:ext cx="2970134" cy="1915897"/>
            <a:chOff x="238313" y="1506508"/>
            <a:chExt cx="2707986" cy="1533466"/>
          </a:xfrm>
        </p:grpSpPr>
        <p:grpSp>
          <p:nvGrpSpPr>
            <p:cNvPr id="6" name="Group 5">
              <a:extLst>
                <a:ext uri="{FF2B5EF4-FFF2-40B4-BE49-F238E27FC236}">
                  <a16:creationId xmlns:a16="http://schemas.microsoft.com/office/drawing/2014/main" id="{87DB68C7-19D9-5306-BABC-7707DB5AFA88}"/>
                </a:ext>
              </a:extLst>
            </p:cNvPr>
            <p:cNvGrpSpPr/>
            <p:nvPr/>
          </p:nvGrpSpPr>
          <p:grpSpPr>
            <a:xfrm>
              <a:off x="238313" y="1506508"/>
              <a:ext cx="2376264" cy="1252451"/>
              <a:chOff x="6444208" y="182050"/>
              <a:chExt cx="2376264" cy="1252451"/>
            </a:xfrm>
          </p:grpSpPr>
          <p:pic>
            <p:nvPicPr>
              <p:cNvPr id="15" name="Picture 1" descr="22_John_Baptist_Prison_JPEG_1024.jpg">
                <a:extLst>
                  <a:ext uri="{FF2B5EF4-FFF2-40B4-BE49-F238E27FC236}">
                    <a16:creationId xmlns:a16="http://schemas.microsoft.com/office/drawing/2014/main" id="{60EAA2F1-D4FA-80AD-56E2-E81D211D026F}"/>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6" name="Rectangle 15">
                <a:extLst>
                  <a:ext uri="{FF2B5EF4-FFF2-40B4-BE49-F238E27FC236}">
                    <a16:creationId xmlns:a16="http://schemas.microsoft.com/office/drawing/2014/main" id="{ABF8C6B6-BF06-67DF-32CB-583DD573EBD8}"/>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7" name="TextBox 6">
              <a:extLst>
                <a:ext uri="{FF2B5EF4-FFF2-40B4-BE49-F238E27FC236}">
                  <a16:creationId xmlns:a16="http://schemas.microsoft.com/office/drawing/2014/main" id="{536D3F8E-4EBC-0EFA-A364-FE62EA697EA3}"/>
                </a:ext>
              </a:extLst>
            </p:cNvPr>
            <p:cNvSpPr txBox="1"/>
            <p:nvPr/>
          </p:nvSpPr>
          <p:spPr>
            <a:xfrm>
              <a:off x="1403648" y="1616478"/>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cs typeface="Times New Roman" panose="02020603050405020304" pitchFamily="18"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endParaRPr>
            </a:p>
          </p:txBody>
        </p:sp>
      </p:grpSp>
      <p:sp>
        <p:nvSpPr>
          <p:cNvPr id="17" name="TextBox 16">
            <a:extLst>
              <a:ext uri="{FF2B5EF4-FFF2-40B4-BE49-F238E27FC236}">
                <a16:creationId xmlns:a16="http://schemas.microsoft.com/office/drawing/2014/main" id="{89CDC20D-B38D-77BC-2995-92EBA95AA159}"/>
              </a:ext>
            </a:extLst>
          </p:cNvPr>
          <p:cNvSpPr txBox="1"/>
          <p:nvPr/>
        </p:nvSpPr>
        <p:spPr>
          <a:xfrm>
            <a:off x="5871874" y="3356992"/>
            <a:ext cx="2516550"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18" name="TextBox 17">
            <a:extLst>
              <a:ext uri="{FF2B5EF4-FFF2-40B4-BE49-F238E27FC236}">
                <a16:creationId xmlns:a16="http://schemas.microsoft.com/office/drawing/2014/main" id="{6484CDCD-29C7-018D-EA8B-A93F4F9F961E}"/>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الأخير</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Tree>
    <p:extLst>
      <p:ext uri="{BB962C8B-B14F-4D97-AF65-F5344CB8AC3E}">
        <p14:creationId xmlns:p14="http://schemas.microsoft.com/office/powerpoint/2010/main" val="2592097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9" name="Picture 1" descr="Picture 1"/>
          <p:cNvPicPr>
            <a:picLocks noChangeAspect="1"/>
          </p:cNvPicPr>
          <p:nvPr/>
        </p:nvPicPr>
        <p:blipFill>
          <a:blip r:embed="rId3" cstate="print"/>
          <a:stretch>
            <a:fillRect/>
          </a:stretch>
        </p:blipFill>
        <p:spPr>
          <a:xfrm>
            <a:off x="0" y="0"/>
            <a:ext cx="9144000" cy="6858000"/>
          </a:xfrm>
          <a:prstGeom prst="rect">
            <a:avLst/>
          </a:prstGeom>
          <a:ln w="12700">
            <a:miter lim="400000"/>
          </a:ln>
        </p:spPr>
      </p:pic>
      <p:sp>
        <p:nvSpPr>
          <p:cNvPr id="4500" name="Title 1"/>
          <p:cNvSpPr txBox="1">
            <a:spLocks noGrp="1"/>
          </p:cNvSpPr>
          <p:nvPr>
            <p:ph type="title"/>
          </p:nvPr>
        </p:nvSpPr>
        <p:spPr>
          <a:xfrm>
            <a:off x="-108520" y="639436"/>
            <a:ext cx="4491139" cy="4680522"/>
          </a:xfrm>
          <a:prstGeom prst="rect">
            <a:avLst/>
          </a:prstGeom>
          <a:noFill/>
          <a:ln>
            <a:noFill/>
          </a:ln>
          <a:effectLst/>
        </p:spPr>
        <p:txBody>
          <a:bodyPr vert="horz" wrap="square" lIns="91261" tIns="45631" rIns="91261" bIns="45631" numCol="1" anchor="ctr" anchorCtr="0" compatLnSpc="1">
            <a:prstTxWarp prst="textNoShape">
              <a:avLst/>
            </a:prstTxWarp>
          </a:bodyPr>
          <a:lstStyle>
            <a:lvl1pPr algn="l">
              <a:defRPr sz="3600" b="1">
                <a:solidFill>
                  <a:srgbClr val="FFFFFF"/>
                </a:solidFill>
                <a:latin typeface="+mj-lt"/>
                <a:ea typeface="+mj-ea"/>
                <a:cs typeface="+mj-cs"/>
                <a:sym typeface="Arial"/>
              </a:defRPr>
            </a:lvl1pPr>
          </a:lstStyle>
          <a:p>
            <a:pPr algn="r" defTabSz="456343" eaLnBrk="0" fontAlgn="base" hangingPunct="0">
              <a:spcBef>
                <a:spcPct val="0"/>
              </a:spcBef>
              <a:spcAft>
                <a:spcPct val="0"/>
              </a:spcAft>
            </a:pP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ماذا</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ستفعل</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بصفتك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قائد</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اً</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للكنيسة</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إذا</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تعر</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ض</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أعضاء الكنيسة</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لل</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ا</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ضطهاد</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و</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كان بعضهم</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يُلقَى به</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ليكون طعامًا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للأسود</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و</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كان كثيرون</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منهم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يختبئون</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ويعيشون حياةً سريَّةً</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و</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كان </a:t>
            </a:r>
            <a:r>
              <a:rPr kumimoji="1" kern="1200" dirty="0" err="1">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الجميع</a:t>
            </a:r>
            <a:r>
              <a:rPr kumimoji="1" lang="ar-JO"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خائفين</a:t>
            </a:r>
            <a:r>
              <a:rPr kumimoji="1" kern="1200" dirty="0">
                <a:effectLst>
                  <a:glow rad="228600">
                    <a:srgbClr val="000000">
                      <a:alpha val="96000"/>
                    </a:srgbClr>
                  </a:glow>
                </a:effectLst>
                <a:latin typeface="Traditional Arabic" panose="02020603050405020304" pitchFamily="18" charset="-78"/>
                <a:ea typeface="ＭＳ Ｐゴシック" charset="0"/>
                <a:cs typeface="Traditional Arabic" panose="02020603050405020304" pitchFamily="18" charset="-78"/>
              </a:rPr>
              <a:t>؟ </a:t>
            </a:r>
          </a:p>
        </p:txBody>
      </p:sp>
      <p:sp>
        <p:nvSpPr>
          <p:cNvPr id="4501" name="Title 1"/>
          <p:cNvSpPr txBox="1"/>
          <p:nvPr/>
        </p:nvSpPr>
        <p:spPr>
          <a:xfrm>
            <a:off x="6084168" y="3402332"/>
            <a:ext cx="2830226" cy="1754145"/>
          </a:xfrm>
          <a:prstGeom prst="rect">
            <a:avLst/>
          </a:prstGeom>
          <a:noFill/>
          <a:ln w="12700">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91261" tIns="45631" rIns="91261" bIns="45631" numCol="1" anchor="ctr" anchorCtr="0" compatLnSpc="1">
            <a:prstTxWarp prst="textNoShape">
              <a:avLst/>
            </a:prstTxWarp>
            <a:normAutofit fontScale="92500" lnSpcReduction="20000"/>
          </a:bodyPr>
          <a:lstStyle>
            <a:lvl1pPr defTabSz="456343" eaLnBrk="0" fontAlgn="base">
              <a:spcBef>
                <a:spcPct val="0"/>
              </a:spcBef>
              <a:spcAft>
                <a:spcPct val="0"/>
              </a:spcAft>
              <a:defRPr kumimoji="1" sz="3600" b="1" kern="1200">
                <a:solidFill>
                  <a:schemeClr val="bg1"/>
                </a:solidFill>
                <a:effectLst>
                  <a:glow rad="228600">
                    <a:schemeClr val="tx1"/>
                  </a:glow>
                </a:effectLst>
                <a:latin typeface="Arial"/>
                <a:ea typeface="ＭＳ Ｐゴシック" charset="0"/>
                <a:cs typeface="Arial"/>
                <a:sym typeface="Calibri"/>
              </a:defRPr>
            </a:lvl1pPr>
            <a:lvl2pPr indent="0" algn="ctr">
              <a:defRPr sz="2800" b="1">
                <a:solidFill>
                  <a:srgbClr val="FFFFFF"/>
                </a:solidFill>
              </a:defRPr>
            </a:lvl2pPr>
            <a:lvl3pPr indent="0" algn="ctr">
              <a:defRPr sz="2800" b="1">
                <a:solidFill>
                  <a:srgbClr val="FFFFFF"/>
                </a:solidFill>
              </a:defRPr>
            </a:lvl3pPr>
            <a:lvl4pPr indent="0" algn="ctr">
              <a:defRPr sz="2800" b="1">
                <a:solidFill>
                  <a:srgbClr val="FFFFFF"/>
                </a:solidFill>
              </a:defRPr>
            </a:lvl4pPr>
            <a:lvl5pPr indent="0" algn="ctr">
              <a:defRPr sz="2800" b="1">
                <a:solidFill>
                  <a:srgbClr val="FFFFFF"/>
                </a:solidFill>
              </a:defRPr>
            </a:lvl5pPr>
            <a:lvl6pPr indent="456342" algn="ctr">
              <a:defRPr sz="2800" b="1">
                <a:solidFill>
                  <a:srgbClr val="FFFFFF"/>
                </a:solidFill>
              </a:defRPr>
            </a:lvl6pPr>
            <a:lvl7pPr indent="912690" algn="ctr">
              <a:defRPr sz="2800" b="1">
                <a:solidFill>
                  <a:srgbClr val="FFFFFF"/>
                </a:solidFill>
              </a:defRPr>
            </a:lvl7pPr>
            <a:lvl8pPr indent="1369015" algn="ctr">
              <a:defRPr sz="2800" b="1">
                <a:solidFill>
                  <a:srgbClr val="FFFFFF"/>
                </a:solidFill>
              </a:defRPr>
            </a:lvl8pPr>
            <a:lvl9pPr indent="1825374" algn="ctr">
              <a:defRPr sz="2800" b="1">
                <a:solidFill>
                  <a:srgbClr val="FFFFFF"/>
                </a:solidFill>
              </a:defRPr>
            </a:lvl9pPr>
          </a:lstStyle>
          <a:p>
            <a:pPr marL="0" marR="0" lvl="0" indent="0" algn="r" defTabSz="456343" rtl="1" eaLnBrk="0" fontAlgn="base" latinLnBrk="0" hangingPunct="0">
              <a:lnSpc>
                <a:spcPct val="100000"/>
              </a:lnSpc>
              <a:spcBef>
                <a:spcPct val="0"/>
              </a:spcBef>
              <a:spcAft>
                <a:spcPct val="0"/>
              </a:spcAft>
              <a:buClrTx/>
              <a:buSzTx/>
              <a:buFontTx/>
              <a:buNone/>
              <a:tabLst/>
              <a:defRPr/>
            </a:pP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كتب</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a:t>
            </a:r>
            <a:r>
              <a:rPr kumimoji="1"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مرقس</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a:t>
            </a: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عن</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a:t>
            </a: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معاناة</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a:t>
            </a:r>
            <a:r>
              <a:rPr kumimoji="1"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يسوع والآلام التي تَحَمَّلها</a:t>
            </a:r>
            <a:r>
              <a:rPr kumimoji="1" lang="ar-JO" sz="3600" b="1" i="0" u="none" strike="noStrike" kern="1200" cap="none" spc="0" normalizeH="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(يسوع) من أجل</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a:t>
            </a:r>
            <a:r>
              <a:rPr kumimoji="1" lang="ar-JO"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تشجيع</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 </a:t>
            </a:r>
            <a:r>
              <a:rPr kumimoji="1" sz="3600" b="1" i="0" u="none" strike="noStrike" kern="1200" cap="none" spc="0" normalizeH="0" baseline="0" noProof="0" dirty="0" err="1">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شعبه</a:t>
            </a:r>
            <a:r>
              <a:rPr kumimoji="1" sz="3600" b="1" i="0" u="none" strike="noStrike" kern="1200" cap="none" spc="0" normalizeH="0" baseline="0" noProof="0" dirty="0">
                <a:ln>
                  <a:noFill/>
                </a:ln>
                <a:solidFill>
                  <a:srgbClr val="FFFFFF"/>
                </a:solidFill>
                <a:effectLst>
                  <a:glow rad="228600">
                    <a:srgbClr val="000000">
                      <a:alpha val="96000"/>
                    </a:srgbClr>
                  </a:glow>
                </a:effectLst>
                <a:uLnTx/>
                <a:uFillTx/>
                <a:latin typeface="Traditional Arabic" panose="02020603050405020304" pitchFamily="18" charset="-78"/>
                <a:cs typeface="Traditional Arabic" panose="02020603050405020304" pitchFamily="18" charset="-78"/>
                <a:sym typeface="Calibri"/>
              </a:rPr>
              <a:t>!</a:t>
            </a:r>
          </a:p>
        </p:txBody>
      </p:sp>
      <p:sp>
        <p:nvSpPr>
          <p:cNvPr id="2" name="Rectangle 2">
            <a:extLst>
              <a:ext uri="{FF2B5EF4-FFF2-40B4-BE49-F238E27FC236}">
                <a16:creationId xmlns:a16="http://schemas.microsoft.com/office/drawing/2014/main" id="{928EF100-3F01-E534-AEE6-C084567F64A5}"/>
              </a:ext>
            </a:extLst>
          </p:cNvPr>
          <p:cNvSpPr txBox="1"/>
          <p:nvPr/>
        </p:nvSpPr>
        <p:spPr>
          <a:xfrm>
            <a:off x="1324919" y="5959394"/>
            <a:ext cx="7420583" cy="83099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lang="ar-SA" sz="4800" b="1"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Arial"/>
              </a:rPr>
              <a:t>مرقس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501"/>
                                        </p:tgtEl>
                                        <p:attrNameLst>
                                          <p:attrName>style.visibility</p:attrName>
                                        </p:attrNameLst>
                                      </p:cBhvr>
                                      <p:to>
                                        <p:strVal val="visible"/>
                                      </p:to>
                                    </p:set>
                                    <p:animEffect transition="in" filter="fade">
                                      <p:cBhvr>
                                        <p:cTn id="7" dur="500"/>
                                        <p:tgtEl>
                                          <p:spTgt spid="45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p:tmAbs val="0"/>
                                  </p:iterate>
                                  <p:childTnLst>
                                    <p:set>
                                      <p:cBhvr>
                                        <p:cTn id="11" fill="hold"/>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1" grpId="0" animBg="1" advAuto="0"/>
      <p:bldP spid="2"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536376" y="4294773"/>
            <a:ext cx="4007841" cy="1754195"/>
          </a:xfrm>
          <a:prstGeom prst="rect">
            <a:avLst/>
          </a:prstGeom>
          <a:noFill/>
        </p:spPr>
        <p:txBody>
          <a:bodyPr wrap="square" lIns="91308" tIns="45655" rIns="91308" bIns="45655">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أمام مجلس السنهدريم</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636ADF8-7830-C868-FDC9-5FE02B7DC354}"/>
              </a:ext>
            </a:extLst>
          </p:cNvPr>
          <p:cNvSpPr txBox="1"/>
          <p:nvPr/>
        </p:nvSpPr>
        <p:spPr>
          <a:xfrm>
            <a:off x="-526891" y="1556792"/>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 57-67</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14 : </a:t>
            </a:r>
            <a:r>
              <a:rPr lang="ar-JO" sz="3800" b="1" kern="1200" dirty="0">
                <a:solidFill>
                  <a:srgbClr val="FFFFFF"/>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rPr>
              <a:t>53-65</a:t>
            </a:r>
            <a:endPar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 </a:t>
            </a:r>
            <a:r>
              <a:rPr lang="ar-JO" sz="3800" b="1" kern="1200" dirty="0">
                <a:solidFill>
                  <a:srgbClr val="FFFFFF"/>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rPr>
              <a:t>66-71</a:t>
            </a:r>
            <a:endPar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 </a:t>
            </a:r>
            <a:r>
              <a:rPr lang="ar-JO" sz="3800" b="1" kern="1200" dirty="0">
                <a:solidFill>
                  <a:srgbClr val="FFFFFF"/>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rPr>
              <a:t>15-27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6" name="TextBox 5">
            <a:extLst>
              <a:ext uri="{FF2B5EF4-FFF2-40B4-BE49-F238E27FC236}">
                <a16:creationId xmlns:a16="http://schemas.microsoft.com/office/drawing/2014/main" id="{CDBA7F29-1D83-15DB-355E-614B75261751}"/>
              </a:ext>
            </a:extLst>
          </p:cNvPr>
          <p:cNvSpPr txBox="1"/>
          <p:nvPr/>
        </p:nvSpPr>
        <p:spPr>
          <a:xfrm>
            <a:off x="204887" y="3852537"/>
            <a:ext cx="2301748" cy="680386"/>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عيد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FACBCA10-5478-5151-06B3-FE981058E547}"/>
              </a:ext>
            </a:extLst>
          </p:cNvPr>
          <p:cNvGrpSpPr/>
          <p:nvPr/>
        </p:nvGrpSpPr>
        <p:grpSpPr>
          <a:xfrm>
            <a:off x="179512" y="935"/>
            <a:ext cx="2970134" cy="1915897"/>
            <a:chOff x="238313" y="1506508"/>
            <a:chExt cx="2707986" cy="1533466"/>
          </a:xfrm>
        </p:grpSpPr>
        <p:grpSp>
          <p:nvGrpSpPr>
            <p:cNvPr id="4" name="Group 3">
              <a:extLst>
                <a:ext uri="{FF2B5EF4-FFF2-40B4-BE49-F238E27FC236}">
                  <a16:creationId xmlns:a16="http://schemas.microsoft.com/office/drawing/2014/main" id="{360119BF-8245-4B28-B9FA-D25914E8D8E0}"/>
                </a:ext>
              </a:extLst>
            </p:cNvPr>
            <p:cNvGrpSpPr/>
            <p:nvPr/>
          </p:nvGrpSpPr>
          <p:grpSpPr>
            <a:xfrm>
              <a:off x="238313" y="1506508"/>
              <a:ext cx="2376264" cy="1252451"/>
              <a:chOff x="6444208" y="182050"/>
              <a:chExt cx="2376264" cy="1252451"/>
            </a:xfrm>
          </p:grpSpPr>
          <p:pic>
            <p:nvPicPr>
              <p:cNvPr id="9" name="Picture 1" descr="22_John_Baptist_Prison_JPEG_1024.jpg">
                <a:extLst>
                  <a:ext uri="{FF2B5EF4-FFF2-40B4-BE49-F238E27FC236}">
                    <a16:creationId xmlns:a16="http://schemas.microsoft.com/office/drawing/2014/main" id="{15B6B832-BE65-D263-9CB7-AE2B0CB85A81}"/>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5" name="Rectangle 14">
                <a:extLst>
                  <a:ext uri="{FF2B5EF4-FFF2-40B4-BE49-F238E27FC236}">
                    <a16:creationId xmlns:a16="http://schemas.microsoft.com/office/drawing/2014/main" id="{2213461E-E167-9DD4-189C-57F0E398A370}"/>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cs typeface="+mj-cs"/>
                  <a:sym typeface="Arial"/>
                </a:endParaRPr>
              </a:p>
            </p:txBody>
          </p:sp>
        </p:grpSp>
        <p:sp>
          <p:nvSpPr>
            <p:cNvPr id="7" name="TextBox 6">
              <a:extLst>
                <a:ext uri="{FF2B5EF4-FFF2-40B4-BE49-F238E27FC236}">
                  <a16:creationId xmlns:a16="http://schemas.microsoft.com/office/drawing/2014/main" id="{9FB08B79-2B36-9E65-CC3A-43B942E4AD7E}"/>
                </a:ext>
              </a:extLst>
            </p:cNvPr>
            <p:cNvSpPr txBox="1"/>
            <p:nvPr/>
          </p:nvSpPr>
          <p:spPr>
            <a:xfrm>
              <a:off x="1403648" y="1616478"/>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sym typeface="Arial"/>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cs typeface="Times New Roman" panose="02020603050405020304" pitchFamily="18"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Times New Roman" panose="02020603050405020304" pitchFamily="18"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mj-cs"/>
                <a:sym typeface="Arial"/>
              </a:endParaRPr>
            </a:p>
          </p:txBody>
        </p:sp>
      </p:grpSp>
    </p:spTree>
    <p:extLst>
      <p:ext uri="{BB962C8B-B14F-4D97-AF65-F5344CB8AC3E}">
        <p14:creationId xmlns:p14="http://schemas.microsoft.com/office/powerpoint/2010/main" val="2793199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br>
              <a:rPr lang="ar-JO" sz="7200" dirty="0">
                <a:solidFill>
                  <a:schemeClr val="bg1"/>
                </a:solidFill>
                <a:latin typeface="Traditional Arabic" panose="02020603050405020304" pitchFamily="18" charset="-78"/>
                <a:cs typeface="Traditional Arabic" panose="02020603050405020304" pitchFamily="18" charset="-78"/>
              </a:rPr>
            </a:br>
            <a:r>
              <a:rPr lang="ar-JO" sz="7200" dirty="0">
                <a:solidFill>
                  <a:schemeClr val="bg1"/>
                </a:solidFill>
                <a:latin typeface="Traditional Arabic" panose="02020603050405020304" pitchFamily="18" charset="-78"/>
                <a:cs typeface="Traditional Arabic" panose="02020603050405020304" pitchFamily="18" charset="-78"/>
              </a:rPr>
              <a:t>مرقس </a:t>
            </a:r>
            <a:r>
              <a:rPr lang="en-US" sz="7200" dirty="0">
                <a:solidFill>
                  <a:schemeClr val="bg1"/>
                </a:solidFill>
                <a:latin typeface="Traditional Arabic" panose="02020603050405020304" pitchFamily="18" charset="-78"/>
                <a:cs typeface="Traditional Arabic" panose="02020603050405020304" pitchFamily="18" charset="-78"/>
              </a:rPr>
              <a:t>15</a:t>
            </a:r>
            <a:endParaRPr lang="en-US" sz="7200" dirty="0">
              <a:latin typeface="Traditional Arabic" panose="02020603050405020304" pitchFamily="18" charset="-78"/>
              <a:ea typeface="Osaka" charset="0"/>
              <a:cs typeface="Traditional Arabic" panose="02020603050405020304" pitchFamily="18" charset="-78"/>
            </a:endParaRPr>
          </a:p>
        </p:txBody>
      </p:sp>
    </p:spTree>
    <p:extLst>
      <p:ext uri="{BB962C8B-B14F-4D97-AF65-F5344CB8AC3E}">
        <p14:creationId xmlns:p14="http://schemas.microsoft.com/office/powerpoint/2010/main" val="2056769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58809"/>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2060848"/>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217101" name="Text Box 9"/>
          <p:cNvSpPr txBox="1">
            <a:spLocks noChangeArrowheads="1"/>
          </p:cNvSpPr>
          <p:nvPr/>
        </p:nvSpPr>
        <p:spPr bwMode="auto">
          <a:xfrm>
            <a:off x="6389712"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animBg="1"/>
      <p:bldP spid="48" grpId="0" animBg="1"/>
      <p:bldP spid="5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55576" y="49784"/>
            <a:ext cx="8388424" cy="2731144"/>
          </a:xfrm>
          <a:effectLst>
            <a:outerShdw blurRad="63500" dist="35921" dir="2700000" algn="ctr" rotWithShape="0">
              <a:schemeClr val="tx2">
                <a:alpha val="74998"/>
              </a:schemeClr>
            </a:outerShdw>
          </a:effectLst>
        </p:spPr>
        <p:txBody>
          <a:bodyPr anchor="t"/>
          <a:lstStyle/>
          <a:p>
            <a:pPr rtl="1">
              <a:defRPr/>
            </a:pPr>
            <a:r>
              <a:rPr lang="ar-JO" sz="72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كيف يمكنك أن تكون أميناً رغم عدم الراحة واختبارك للألم والمعاناة؟</a:t>
            </a:r>
            <a:endParaRPr lang="en-US" sz="72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422820449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Traditional Arabic" panose="02020603050405020304" pitchFamily="18" charset="-78"/>
                <a:cs typeface="Traditional Arabic" panose="02020603050405020304" pitchFamily="18" charset="-78"/>
              </a:rPr>
              <a:t>كيف يمكنك أن تكون </a:t>
            </a:r>
            <a:r>
              <a:rPr lang="ar-JO" sz="4800" b="1" dirty="0">
                <a:solidFill>
                  <a:srgbClr val="FFFF00"/>
                </a:solidFill>
                <a:latin typeface="Traditional Arabic" panose="02020603050405020304" pitchFamily="18" charset="-78"/>
                <a:cs typeface="Traditional Arabic" panose="02020603050405020304" pitchFamily="18" charset="-78"/>
              </a:rPr>
              <a:t>تلميذاً</a:t>
            </a:r>
            <a:r>
              <a:rPr lang="ar-JO" sz="4800" b="1" dirty="0">
                <a:solidFill>
                  <a:srgbClr val="FFFFFF"/>
                </a:solidFill>
                <a:latin typeface="Traditional Arabic" panose="02020603050405020304" pitchFamily="18" charset="-78"/>
                <a:cs typeface="Traditional Arabic" panose="02020603050405020304" pitchFamily="18" charset="-78"/>
              </a:rPr>
              <a:t> حقيقيَّاً ليسوع في عالَم عِدائيّ؟</a:t>
            </a:r>
            <a:endParaRPr lang="ar-JO" sz="4800" b="1"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rtl="0" hangingPunct="1">
              <a:defRPr/>
            </a:pPr>
            <a:r>
              <a:rPr lang="ar-JO" sz="4800" i="0" dirty="0">
                <a:solidFill>
                  <a:srgbClr val="FFFFFF"/>
                </a:solidFill>
                <a:latin typeface="Traditional Arabic" panose="02020603050405020304" pitchFamily="18" charset="-78"/>
                <a:cs typeface="Traditional Arabic" panose="02020603050405020304" pitchFamily="18" charset="-78"/>
              </a:rPr>
              <a:t>الكيفيَّة التي يمكنك بها أن تكون تلميذاً في عالم عِدائيّ</a:t>
            </a:r>
            <a:endParaRPr lang="ar-JO" sz="4800" i="0" dirty="0">
              <a:solidFill>
                <a:srgbClr val="FFFFFF"/>
              </a:solidFill>
            </a:endParaRP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cs typeface="Arial"/>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لا</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sz="4000" spc="-100" dirty="0" err="1">
                  <a:solidFill>
                    <a:srgbClr val="C00000"/>
                  </a:solidFill>
                  <a:latin typeface="Traditional Arabic" panose="02020603050405020304" pitchFamily="18" charset="-78"/>
                  <a:cs typeface="Traditional Arabic" panose="02020603050405020304" pitchFamily="18" charset="-78"/>
                  <a:sym typeface="Helvetica Neue Black Condensed"/>
                </a:rPr>
                <a:t>بس</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a:t>
              </a:r>
              <a:r>
                <a:rPr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ل</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a:t>
              </a:r>
              <a:r>
                <a:rPr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ط</a:t>
              </a: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تك</a:t>
              </a:r>
              <a:endParaRPr sz="4000" spc="-100" dirty="0">
                <a:solidFill>
                  <a:srgbClr val="C00000"/>
                </a:solidFill>
                <a:latin typeface="Traditional Arabic" panose="02020603050405020304" pitchFamily="18" charset="-78"/>
                <a:cs typeface="Traditional Arabic" panose="02020603050405020304" pitchFamily="18" charset="-78"/>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endParaRPr kumimoji="0" sz="4800" b="0" i="0" u="none" strike="noStrike" kern="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3582315042"/>
              </p:ext>
            </p:extLst>
          </p:nvPr>
        </p:nvGraphicFramePr>
        <p:xfrm>
          <a:off x="45975" y="4857214"/>
          <a:ext cx="9052050" cy="570549"/>
        </p:xfrm>
        <a:graphic>
          <a:graphicData uri="http://schemas.openxmlformats.org/drawingml/2006/table">
            <a:tbl>
              <a:tblPr>
                <a:tableStyleId>{4C3C2611-4C71-4FC5-86AE-919BDF0F9419}</a:tableStyleId>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ا</a:t>
              </a:r>
              <a:r>
                <a:rPr kumimoji="0" sz="4000" b="0" i="0" u="none" strike="noStrike" kern="0" cap="none" spc="-100" normalizeH="0" baseline="0" noProof="0" dirty="0" err="1">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endParaRPr kumimoji="0" sz="4400" b="0" i="0" u="none" strike="noStrike" kern="0" cap="none" spc="-110" normalizeH="0" baseline="0" noProof="0" dirty="0">
                <a:ln>
                  <a:noFill/>
                </a:ln>
                <a:solidFill>
                  <a:srgbClr val="FFFFFF"/>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ea typeface="ＭＳ Ｐゴシック" charset="0"/>
                <a:cs typeface="Arial"/>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ت</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أ</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َّـ</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a:t>
              </a:r>
              <a:r>
                <a:rPr kumimoji="0" lang="ar-JO"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C0000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endParaRPr kumimoji="0" sz="4000" b="0" i="0" u="none" strike="noStrike" kern="0" cap="none" spc="-110" normalizeH="0" baseline="0" noProof="0" dirty="0">
                <a:ln>
                  <a:noFill/>
                </a:ln>
                <a:solidFill>
                  <a:srgbClr val="FFFFFF"/>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ل</a:t>
              </a:r>
              <a:r>
                <a:rPr kumimoji="0" lang="ar-JO"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a:t>
              </a:r>
              <a:r>
                <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 </a:t>
              </a:r>
              <a:r>
                <a:rPr kumimoji="0" sz="4000" b="0" i="0" u="none" strike="noStrike" kern="0" cap="none" spc="-100" normalizeH="0" baseline="0" noProof="0" dirty="0" err="1">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Traditional Arabic" panose="02020603050405020304" pitchFamily="18" charset="-78"/>
                <a:ea typeface="Helvetica Neue Black Condensed"/>
                <a:cs typeface="Traditional Arabic" panose="02020603050405020304" pitchFamily="18" charset="-78"/>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a:ea typeface="ＭＳ Ｐゴシック" charset="0"/>
                <a:cs typeface="Arial"/>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sz="4000" spc="-100" dirty="0" err="1">
                  <a:solidFill>
                    <a:srgbClr val="000090"/>
                  </a:solidFill>
                  <a:latin typeface="Traditional Arabic" panose="02020603050405020304" pitchFamily="18" charset="-78"/>
                  <a:cs typeface="Traditional Arabic" panose="02020603050405020304" pitchFamily="18" charset="-78"/>
                  <a:sym typeface="Helvetica Neue Black Condensed"/>
                </a:rPr>
                <a:t>سوف</a:t>
              </a:r>
              <a:r>
                <a:rPr kumimoji="0" sz="4000" b="0" i="0" u="none" strike="noStrike" kern="0" cap="none" spc="-100" normalizeH="0" baseline="0" noProof="0" dirty="0">
                  <a:ln>
                    <a:noFill/>
                  </a:ln>
                  <a:solidFill>
                    <a:srgbClr val="000090"/>
                  </a:solidFill>
                  <a:effectLst/>
                  <a:uLnTx/>
                  <a:uFillTx/>
                  <a:latin typeface="Helvetica Neue Black Condensed"/>
                  <a:ea typeface="Helvetica Neue Black Condensed"/>
                  <a:cs typeface="Helvetica Neue Black Condensed"/>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lang="ar-JO" sz="4000" spc="-100" dirty="0">
                  <a:solidFill>
                    <a:srgbClr val="C00000"/>
                  </a:solidFill>
                  <a:latin typeface="Traditional Arabic" panose="02020603050405020304" pitchFamily="18" charset="-78"/>
                  <a:cs typeface="Traditional Arabic" panose="02020603050405020304" pitchFamily="18" charset="-78"/>
                  <a:sym typeface="Helvetica Neue Black Condensed"/>
                </a:rPr>
                <a:t>تقوم (من الموت)</a:t>
              </a:r>
              <a:endParaRPr sz="4000" spc="-100" dirty="0">
                <a:solidFill>
                  <a:srgbClr val="C00000"/>
                </a:solidFill>
                <a:latin typeface="Traditional Arabic" panose="02020603050405020304" pitchFamily="18" charset="-78"/>
                <a:cs typeface="Traditional Arabic" panose="02020603050405020304" pitchFamily="18" charset="-78"/>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pPr rtl="1"/>
            <a:br>
              <a:rPr lang="ar-JO" sz="7200" dirty="0">
                <a:solidFill>
                  <a:schemeClr val="bg1"/>
                </a:solidFill>
                <a:latin typeface="Traditional Arabic" panose="02020603050405020304" pitchFamily="18" charset="-78"/>
                <a:cs typeface="Traditional Arabic" panose="02020603050405020304" pitchFamily="18" charset="-78"/>
              </a:rPr>
            </a:br>
            <a:r>
              <a:rPr lang="ar-JO" sz="7200" dirty="0">
                <a:solidFill>
                  <a:schemeClr val="bg1"/>
                </a:solidFill>
                <a:latin typeface="Traditional Arabic" panose="02020603050405020304" pitchFamily="18" charset="-78"/>
                <a:cs typeface="Traditional Arabic" panose="02020603050405020304" pitchFamily="18" charset="-78"/>
              </a:rPr>
              <a:t>مرقس </a:t>
            </a:r>
            <a:r>
              <a:rPr lang="en-US" sz="7200" dirty="0">
                <a:solidFill>
                  <a:schemeClr val="bg1"/>
                </a:solidFill>
                <a:latin typeface="Traditional Arabic" panose="02020603050405020304" pitchFamily="18" charset="-78"/>
                <a:cs typeface="Traditional Arabic" panose="02020603050405020304" pitchFamily="18" charset="-78"/>
              </a:rPr>
              <a:t>16</a:t>
            </a:r>
            <a:endParaRPr lang="en-US" sz="7200" dirty="0">
              <a:latin typeface="Traditional Arabic" panose="02020603050405020304" pitchFamily="18" charset="-78"/>
              <a:ea typeface="Osaka" charset="0"/>
              <a:cs typeface="Traditional Arabic" panose="02020603050405020304" pitchFamily="18" charset="-78"/>
            </a:endParaRPr>
          </a:p>
        </p:txBody>
      </p:sp>
    </p:spTree>
    <p:extLst>
      <p:ext uri="{BB962C8B-B14F-4D97-AF65-F5344CB8AC3E}">
        <p14:creationId xmlns:p14="http://schemas.microsoft.com/office/powerpoint/2010/main" val="28136290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83</a:t>
            </a:r>
          </a:p>
        </p:txBody>
      </p:sp>
      <p:sp>
        <p:nvSpPr>
          <p:cNvPr id="279555" name="Rectangle 8"/>
          <p:cNvSpPr>
            <a:spLocks noGrp="1" noChangeArrowheads="1"/>
          </p:cNvSpPr>
          <p:nvPr>
            <p:ph type="title" idx="4294967295"/>
          </p:nvPr>
        </p:nvSpPr>
        <p:spPr>
          <a:xfrm>
            <a:off x="6660232" y="116632"/>
            <a:ext cx="1724791" cy="95392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rtl="1" eaLnBrk="1" hangingPunct="1"/>
            <a:r>
              <a:rPr lang="ar-JO" sz="2800" b="1" dirty="0">
                <a:solidFill>
                  <a:schemeClr val="bg2"/>
                </a:solidFill>
                <a:effectLst/>
                <a:latin typeface="Arial" charset="0"/>
                <a:ea typeface="SimSun" charset="0"/>
                <a:cs typeface="SimSun" charset="0"/>
              </a:rPr>
              <a:t>تاريخ كتابة</a:t>
            </a:r>
            <a:br>
              <a:rPr lang="ar-JO" sz="2800" b="1" dirty="0">
                <a:solidFill>
                  <a:schemeClr val="bg2"/>
                </a:solidFill>
                <a:effectLst/>
                <a:latin typeface="Arial" charset="0"/>
                <a:ea typeface="SimSun" charset="0"/>
                <a:cs typeface="SimSun" charset="0"/>
              </a:rPr>
            </a:br>
            <a:r>
              <a:rPr lang="ar-JO" sz="2800" b="1" dirty="0">
                <a:solidFill>
                  <a:schemeClr val="bg2"/>
                </a:solidFill>
                <a:effectLst/>
                <a:latin typeface="Arial" charset="0"/>
                <a:ea typeface="SimSun" charset="0"/>
                <a:cs typeface="SimSun" charset="0"/>
              </a:rPr>
              <a:t>إنجيل مرقس</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9557" name="Text Box 11"/>
          <p:cNvSpPr txBox="1">
            <a:spLocks noChangeArrowheads="1"/>
          </p:cNvSpPr>
          <p:nvPr/>
        </p:nvSpPr>
        <p:spPr bwMode="auto">
          <a:xfrm>
            <a:off x="153766" y="5159141"/>
            <a:ext cx="1755651"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70</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تدمير الهيكل</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4" name="Text Box 6"/>
          <p:cNvSpPr txBox="1">
            <a:spLocks noChangeArrowheads="1"/>
          </p:cNvSpPr>
          <p:nvPr/>
        </p:nvSpPr>
        <p:spPr bwMode="auto">
          <a:xfrm rot="1365579">
            <a:off x="4193855" y="1193078"/>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 يذهبْ بطرس إلى روما حتى عام 63م تقريباً- لا يمكن أن نضع تاريخ كتابة إنجيل مرقس قبْلَ عام 63م.</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استشهد بطرس عام 64م، ولكن ينقسم التقليد الكنسيُّ بشأن ما إذا كان مرقس قد كتب إنجيله قبْلَ موت بطرس أو بعده.</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 name="Text Box 8"/>
          <p:cNvSpPr txBox="1">
            <a:spLocks noChangeArrowheads="1"/>
          </p:cNvSpPr>
          <p:nvPr/>
        </p:nvSpPr>
        <p:spPr bwMode="auto">
          <a:xfrm rot="20011227">
            <a:off x="-205610" y="1317275"/>
            <a:ext cx="4824413"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يُشير مرقس إلى سقوط أورشليم عام 70م-</a:t>
            </a:r>
            <a:r>
              <a:rPr kumimoji="0" lang="ar-JO" altLang="zh-CN" sz="2800" b="1" i="0" u="none" strike="noStrike" kern="1200" cap="none" spc="0" normalizeH="0" noProof="0" dirty="0">
                <a:ln>
                  <a:noFill/>
                </a:ln>
                <a:solidFill>
                  <a:srgbClr val="FFFFFF"/>
                </a:solidFill>
                <a:effectLst/>
                <a:uLnTx/>
                <a:uFillTx/>
                <a:latin typeface="Arial" charset="0"/>
                <a:ea typeface="ＭＳ Ｐゴシック" charset="0"/>
                <a:cs typeface="Arial" charset="0"/>
              </a:rPr>
              <a:t> كُتِب إنجيل مرقس غالباً ما بين 64-68م، وذلك في أثناء حُكْم نيرون.</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9562" name="Text Box 11"/>
          <p:cNvSpPr txBox="1">
            <a:spLocks noChangeArrowheads="1"/>
          </p:cNvSpPr>
          <p:nvPr/>
        </p:nvSpPr>
        <p:spPr bwMode="auto">
          <a:xfrm>
            <a:off x="6458637" y="512354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63</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بطرس في روما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9563" name="Text Box 11"/>
          <p:cNvSpPr txBox="1">
            <a:spLocks noChangeArrowheads="1"/>
          </p:cNvSpPr>
          <p:nvPr/>
        </p:nvSpPr>
        <p:spPr bwMode="auto">
          <a:xfrm>
            <a:off x="4170416" y="5165383"/>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موت بطرس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9564" name="Text Box 11"/>
          <p:cNvSpPr txBox="1">
            <a:spLocks noChangeArrowheads="1"/>
          </p:cNvSpPr>
          <p:nvPr/>
        </p:nvSpPr>
        <p:spPr bwMode="auto">
          <a:xfrm>
            <a:off x="2145484" y="5136743"/>
            <a:ext cx="1755651"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68</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موت نيرون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9532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عِشْ حياتك في ضوء مستقبلك الأبدي!</a:t>
            </a:r>
            <a:endParaRPr lang="en-US"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5123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Traditional Arabic" panose="02020603050405020304" pitchFamily="18" charset="-78"/>
                <a:cs typeface="Traditional Arabic" panose="02020603050405020304" pitchFamily="18" charset="-78"/>
              </a:rPr>
              <a:t>كيف يمكنك أن تكون </a:t>
            </a:r>
            <a:r>
              <a:rPr lang="ar-JO" sz="4800" b="1" dirty="0">
                <a:solidFill>
                  <a:srgbClr val="FFFF00"/>
                </a:solidFill>
                <a:latin typeface="Traditional Arabic" panose="02020603050405020304" pitchFamily="18" charset="-78"/>
                <a:cs typeface="Traditional Arabic" panose="02020603050405020304" pitchFamily="18" charset="-78"/>
              </a:rPr>
              <a:t>تلميذاً</a:t>
            </a:r>
            <a:r>
              <a:rPr lang="ar-JO" sz="4800" b="1" dirty="0">
                <a:solidFill>
                  <a:srgbClr val="FFFFFF"/>
                </a:solidFill>
                <a:latin typeface="Traditional Arabic" panose="02020603050405020304" pitchFamily="18" charset="-78"/>
                <a:cs typeface="Traditional Arabic" panose="02020603050405020304" pitchFamily="18" charset="-78"/>
              </a:rPr>
              <a:t> حقيقيَّاً ليسوع في عالَم عِدائيّ؟</a:t>
            </a:r>
            <a:endParaRPr lang="ar-JO" sz="4800" b="1" dirty="0">
              <a:solidFill>
                <a:srgbClr val="FFFFFF"/>
              </a:solidFill>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rPr>
                <a:latin typeface="Traditional Arabic" panose="02020603050405020304" pitchFamily="18" charset="-78"/>
                <a:cs typeface="Traditional Arabic" panose="02020603050405020304" pitchFamily="18" charset="-78"/>
              </a:rP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a:t>
            </a:r>
            <a:r>
              <a:rPr kumimoji="0" sz="5400" b="1" i="0" u="none" strike="noStrike" kern="1200" cap="none" spc="0" normalizeH="0" baseline="0" noProof="0" dirty="0" err="1">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خدم</a:t>
            </a: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sz="5400" b="1" i="0" u="none" strike="noStrike" kern="1200" cap="none" spc="0" normalizeH="0" baseline="0" noProof="0" dirty="0" err="1">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وت</a:t>
            </a: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a:t>
            </a: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َّـ</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a:t>
            </a: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sz="5400" b="1" i="0" u="none" strike="noStrike" kern="1200" cap="none" spc="0" normalizeH="0" baseline="0" noProof="0" dirty="0" err="1">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مث</a:t>
            </a: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a:t>
            </a:r>
            <a:r>
              <a:rPr kumimoji="0" lang="ar-JO"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sz="5400" b="1" i="0" u="none" strike="noStrike" kern="1200" cap="none" spc="0" normalizeH="0" baseline="0" noProof="0" dirty="0" err="1">
                <a:ln>
                  <a:noFill/>
                </a:ln>
                <a:solidFill>
                  <a:srgbClr val="FF2600"/>
                </a:solidFill>
                <a:effectLst/>
                <a:uLnTx/>
                <a:uFillTx/>
                <a:latin typeface="Traditional Arabic" panose="02020603050405020304" pitchFamily="18" charset="-78"/>
                <a:ea typeface="ＭＳ Ｐゴシック" charset="0"/>
                <a:cs typeface="Traditional Arabic" panose="02020603050405020304" pitchFamily="18" charset="-78"/>
              </a:rPr>
              <a:t>يسوع</a:t>
            </a:r>
            <a:r>
              <a:rPr kumimoji="0" sz="5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latin typeface="Traditional Arabic" panose="02020603050405020304" pitchFamily="18" charset="-78"/>
                <a:cs typeface="Traditional Arabic" panose="02020603050405020304" pitchFamily="18" charset="-78"/>
              </a:rPr>
              <a:t>كيف</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يمكنك</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أن</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تكون</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تلميذاً</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يتأل</a:t>
            </a:r>
            <a:r>
              <a:rPr lang="ar-JO" dirty="0">
                <a:latin typeface="Traditional Arabic" panose="02020603050405020304" pitchFamily="18" charset="-78"/>
                <a:cs typeface="Traditional Arabic" panose="02020603050405020304" pitchFamily="18" charset="-78"/>
              </a:rPr>
              <a:t>َّـ</a:t>
            </a:r>
            <a:r>
              <a:rPr dirty="0">
                <a:latin typeface="Traditional Arabic" panose="02020603050405020304" pitchFamily="18" charset="-78"/>
                <a:cs typeface="Traditional Arabic" panose="02020603050405020304" pitchFamily="18" charset="-78"/>
              </a:rPr>
              <a:t>م </a:t>
            </a:r>
            <a:r>
              <a:rPr dirty="0" err="1">
                <a:latin typeface="Traditional Arabic" panose="02020603050405020304" pitchFamily="18" charset="-78"/>
                <a:cs typeface="Traditional Arabic" panose="02020603050405020304" pitchFamily="18" charset="-78"/>
              </a:rPr>
              <a:t>على</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غرار</a:t>
            </a:r>
            <a:r>
              <a:rPr dirty="0">
                <a:latin typeface="Traditional Arabic" panose="02020603050405020304" pitchFamily="18" charset="-78"/>
                <a:cs typeface="Traditional Arabic" panose="02020603050405020304" pitchFamily="18" charset="-78"/>
              </a:rPr>
              <a:t> </a:t>
            </a:r>
            <a:r>
              <a:rPr dirty="0" err="1">
                <a:latin typeface="Traditional Arabic" panose="02020603050405020304" pitchFamily="18" charset="-78"/>
                <a:cs typeface="Traditional Arabic" panose="02020603050405020304" pitchFamily="18" charset="-78"/>
              </a:rPr>
              <a:t>يسوع</a:t>
            </a:r>
            <a:r>
              <a:rPr dirty="0">
                <a:latin typeface="Traditional Arabic" panose="02020603050405020304" pitchFamily="18" charset="-78"/>
                <a:cs typeface="Traditional Arabic" panose="02020603050405020304" pitchFamily="18" charset="-78"/>
              </a:rPr>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تلميذٌ ضمن مجتمع</a:t>
            </a:r>
            <a:endParaRPr lang="en-US" sz="60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86536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704"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احصلْ على هذا العرض التقديميِّ والنصِّ مجَّانًا!</a:t>
            </a:r>
            <a:endParaRPr kumimoji="0" lang="en-US" sz="12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ost Modern">
  <a:themeElements>
    <a:clrScheme name="Post Modern">
      <a:dk1>
        <a:srgbClr val="000000"/>
      </a:dk1>
      <a:lt1>
        <a:srgbClr val="FFFFFF"/>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3.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4.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5.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6.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7.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8.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ppt/theme/themeOverride9.xml><?xml version="1.0" encoding="utf-8"?>
<a:themeOverride xmlns:a="http://schemas.openxmlformats.org/drawingml/2006/main">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7317</TotalTime>
  <Words>3386</Words>
  <Application>Microsoft Macintosh PowerPoint</Application>
  <PresentationFormat>On-screen Show (4:3)</PresentationFormat>
  <Paragraphs>465</Paragraphs>
  <Slides>99</Slides>
  <Notes>66</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99</vt:i4>
      </vt:variant>
    </vt:vector>
  </HeadingPairs>
  <TitlesOfParts>
    <vt:vector size="122" baseType="lpstr">
      <vt:lpstr>Times Roman</vt:lpstr>
      <vt:lpstr>Arial</vt:lpstr>
      <vt:lpstr>Arial Narrow</vt:lpstr>
      <vt:lpstr>Avenir Black</vt:lpstr>
      <vt:lpstr>Calibri</vt:lpstr>
      <vt:lpstr>Comic Sans MS</vt:lpstr>
      <vt:lpstr>Helvetica Neue Black Condensed</vt:lpstr>
      <vt:lpstr>Times New Roman</vt:lpstr>
      <vt:lpstr>Traditional Arabic</vt:lpstr>
      <vt:lpstr>Trebuchet MS</vt:lpstr>
      <vt:lpstr>Verdana</vt:lpstr>
      <vt:lpstr>Wingdings</vt:lpstr>
      <vt:lpstr>Post Modern</vt:lpstr>
      <vt:lpstr>Default Design</vt:lpstr>
      <vt:lpstr>Soaring</vt:lpstr>
      <vt:lpstr>51_Blank Presentation</vt:lpstr>
      <vt:lpstr>9_Blank Presentation</vt:lpstr>
      <vt:lpstr>11_Office Theme</vt:lpstr>
      <vt:lpstr>4_Blank Presentation</vt:lpstr>
      <vt:lpstr>1_Default Design</vt:lpstr>
      <vt:lpstr>7_Office Theme</vt:lpstr>
      <vt:lpstr>Office Theme</vt:lpstr>
      <vt:lpstr>16_Default Design</vt:lpstr>
      <vt:lpstr>كُنْ تلميذاً</vt:lpstr>
      <vt:lpstr>تلميذ = تابع</vt:lpstr>
      <vt:lpstr>باكستان</vt:lpstr>
      <vt:lpstr>تلميذ</vt:lpstr>
      <vt:lpstr>ما هي استراتيجيَّتك في اتِّباع يسوع؟</vt:lpstr>
      <vt:lpstr>PowerPoint Presentation</vt:lpstr>
      <vt:lpstr>ماذا ستفعل بصفتك قائداً للكنيسة إذا تعرَّضَ أعضاء الكنيسة للاضطهاد، وكان بعضهم يُلقَى به ليكون طعامًا للأسود، وكان كثيرون منهم يختبئون ويعيشون حياةً سريَّةً، وكان الجميع خائفين؟ </vt:lpstr>
      <vt:lpstr>نظرةٌ عامَّةٌ على العهد الجديد (تاريخي)</vt:lpstr>
      <vt:lpstr>تاريخ كتابة إنجيل مرقس</vt:lpstr>
      <vt:lpstr>مَن هو مرقس؟</vt:lpstr>
      <vt:lpstr>كيف يمكنك أن تكون تلميذاً حقيقيَّاً ليسوع في عالَم عِدائيّ؟</vt:lpstr>
      <vt:lpstr>الكيفيَّة التي يمكنك بها أن تكون تلميذاً في عالم عِدائيّ</vt:lpstr>
      <vt:lpstr>الكيفيَّة التي يمكنك بها أن تكون تلميذاً في عالم عِدائيّ</vt:lpstr>
      <vt:lpstr> مرقس 1 </vt:lpstr>
      <vt:lpstr>مرقس ١ : ١ بَدْءُ إِنْجِيلِ يَسُوعَ الْمَسِيحِ ابْنِ اللَّهِ</vt:lpstr>
      <vt:lpstr>PowerPoint Presentation</vt:lpstr>
      <vt:lpstr>PowerPoint Presentation</vt:lpstr>
      <vt:lpstr>PowerPoint Presentation</vt:lpstr>
      <vt:lpstr>PowerPoint Presentation</vt:lpstr>
      <vt:lpstr>PowerPoint Presentation</vt:lpstr>
      <vt:lpstr>كلمة الله في صور</vt:lpstr>
      <vt:lpstr>Used with Permission</vt:lpstr>
      <vt:lpstr>يسوع هو عامل الجذب الرئيسي هنا.  لذلك لا نُركِّز هنا على سُلْطتنا نحن.</vt:lpstr>
      <vt:lpstr>المفارقة ما بين السُلْطة والخدمة في إنجيل مرقس</vt:lpstr>
      <vt:lpstr>القيادة العالمية</vt:lpstr>
      <vt:lpstr>القيادة الكتابية</vt:lpstr>
      <vt:lpstr>Albert Einstein on Jesus</vt:lpstr>
      <vt:lpstr>الموضوع </vt:lpstr>
      <vt:lpstr>مخطَّط إنجيل مرقس </vt:lpstr>
      <vt:lpstr>PowerPoint Presentation</vt:lpstr>
      <vt:lpstr>PowerPoint Presentation</vt:lpstr>
      <vt:lpstr>PowerPoint Presentation</vt:lpstr>
      <vt:lpstr>مرقس ١ : ١٧-١٨  ١٧ فَقَالَ لَهُمَا يَسُوعُ: «هَلُمَّ وَرَائِي فَأَجْعَلُكُمَا تَصِيرَانِ صَيَّادَيِ النَّاسِ». ١٨ فَلِلْوَقْتِ تَرَكَا شِبَاكَهُمَا وَتَبِعَاهُ. </vt:lpstr>
      <vt:lpstr> مرقس 2</vt:lpstr>
      <vt:lpstr>PowerPoint Presentation</vt:lpstr>
      <vt:lpstr>PowerPoint Presentation</vt:lpstr>
      <vt:lpstr>PowerPoint Presentation</vt:lpstr>
      <vt:lpstr>PowerPoint Presentation</vt:lpstr>
      <vt:lpstr>PowerPoint Presentation</vt:lpstr>
      <vt:lpstr>مخطَّط إنجيل مرقس </vt:lpstr>
      <vt:lpstr> مرقس 3</vt:lpstr>
      <vt:lpstr>PowerPoint Presentation</vt:lpstr>
      <vt:lpstr>Mark 3:20-21 NLT</vt:lpstr>
      <vt:lpstr> مرقس 4</vt:lpstr>
      <vt:lpstr>Know Your Soil 00899</vt:lpstr>
      <vt:lpstr>PowerPoint Presentation</vt:lpstr>
      <vt:lpstr>PowerPoint Presentation</vt:lpstr>
      <vt:lpstr>PowerPoint Presentation</vt:lpstr>
      <vt:lpstr> مرقس 6</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 مرقس 11</vt:lpstr>
      <vt:lpstr>PowerPoint Presentation</vt:lpstr>
      <vt:lpstr>PowerPoint Presentation</vt:lpstr>
      <vt:lpstr>PowerPoint Presentation</vt:lpstr>
      <vt:lpstr>PowerPoint Presentation</vt:lpstr>
      <vt:lpstr>PowerPoint Presentation</vt:lpstr>
      <vt:lpstr>PowerPoint Presentation</vt:lpstr>
      <vt:lpstr> مرقس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مرقس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يمكنك أن تكون أميناً رغم عدم الراحة واختبارك للألم والمعاناة؟</vt:lpstr>
      <vt:lpstr>PowerPoint Presentation</vt:lpstr>
      <vt:lpstr>PowerPoint Presentation</vt:lpstr>
      <vt:lpstr> مرقس 16</vt:lpstr>
      <vt:lpstr>PowerPoint Presentation</vt:lpstr>
      <vt:lpstr>PowerPoint Presentation</vt:lpstr>
      <vt:lpstr>PowerPoint Presentation</vt:lpstr>
      <vt:lpstr>PowerPoint Presentation</vt:lpstr>
      <vt:lpstr>عِشْ حياتك في ضوء مستقبلك الأبدي!</vt:lpstr>
      <vt:lpstr>PowerPoint Presentation</vt:lpstr>
      <vt:lpstr>الفكرة الرئيسية </vt:lpstr>
      <vt:lpstr>كيف يمكنك أن تكون تلميذاً يتألَّـم على غرار يسوع؟</vt:lpstr>
      <vt:lpstr>تلميذٌ ضمن مجتمع</vt:lpstr>
      <vt:lpstr>Black</vt:lpstr>
      <vt:lpstr>تفسير الكتاب المقدس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مرقس 1 - 8</dc:title>
  <dc:creator>Samuel Oweis</dc:creator>
  <cp:lastModifiedBy>Rick Griffith</cp:lastModifiedBy>
  <cp:revision>68</cp:revision>
  <dcterms:modified xsi:type="dcterms:W3CDTF">2023-05-07T19:14:00Z</dcterms:modified>
</cp:coreProperties>
</file>